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57" r:id="rId6"/>
    <p:sldId id="258" r:id="rId7"/>
    <p:sldId id="279" r:id="rId8"/>
    <p:sldId id="278" r:id="rId9"/>
    <p:sldId id="280" r:id="rId10"/>
    <p:sldId id="281" r:id="rId11"/>
    <p:sldId id="277" r:id="rId12"/>
  </p:sldIdLst>
  <p:sldSz cx="20104100" cy="11309350"/>
  <p:notesSz cx="20104100" cy="1130935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Montserrat" panose="020B0604020202020204" charset="0"/>
      <p:regular r:id="rId21"/>
      <p:bold r:id="rId22"/>
      <p:italic r:id="rId23"/>
      <p:boldItalic r:id="rId24"/>
    </p:embeddedFont>
    <p:embeddedFont>
      <p:font typeface="Montserrat ExtraBold" panose="020B0604020202020204" charset="0"/>
      <p:bold r:id="rId25"/>
      <p:boldItalic r:id="rId26"/>
    </p:embeddedFont>
    <p:embeddedFont>
      <p:font typeface="Montserrat Light" panose="020B0604020202020204" charset="0"/>
      <p:regular r:id="rId27"/>
      <p:italic r:id="rId2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E210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0" d="100"/>
          <a:sy n="50" d="100"/>
        </p:scale>
        <p:origin x="662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2.jpg>
</file>

<file path=ppt/media/image3.gif>
</file>

<file path=ppt/media/image4.gif>
</file>

<file path=ppt/media/image5.gif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4D4D4D"/>
                </a:solidFill>
                <a:latin typeface="Montserrat"/>
                <a:cs typeface="Montserra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0052050" y="0"/>
            <a:ext cx="10052050" cy="11151870"/>
          </a:xfrm>
          <a:custGeom>
            <a:avLst/>
            <a:gdLst/>
            <a:ahLst/>
            <a:cxnLst/>
            <a:rect l="l" t="t" r="r" b="b"/>
            <a:pathLst>
              <a:path w="10052050" h="11151870">
                <a:moveTo>
                  <a:pt x="0" y="11151492"/>
                </a:moveTo>
                <a:lnTo>
                  <a:pt x="10052039" y="11151492"/>
                </a:lnTo>
                <a:lnTo>
                  <a:pt x="10052039" y="0"/>
                </a:lnTo>
                <a:lnTo>
                  <a:pt x="0" y="0"/>
                </a:lnTo>
                <a:lnTo>
                  <a:pt x="0" y="11151492"/>
                </a:lnTo>
                <a:close/>
              </a:path>
            </a:pathLst>
          </a:custGeom>
          <a:solidFill>
            <a:srgbClr val="1A1A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047151" y="9319087"/>
            <a:ext cx="3693160" cy="942975"/>
          </a:xfrm>
          <a:custGeom>
            <a:avLst/>
            <a:gdLst/>
            <a:ahLst/>
            <a:cxnLst/>
            <a:rect l="l" t="t" r="r" b="b"/>
            <a:pathLst>
              <a:path w="3693160" h="942975">
                <a:moveTo>
                  <a:pt x="3692945" y="0"/>
                </a:moveTo>
                <a:lnTo>
                  <a:pt x="0" y="0"/>
                </a:lnTo>
                <a:lnTo>
                  <a:pt x="0" y="942379"/>
                </a:lnTo>
                <a:lnTo>
                  <a:pt x="3692945" y="942379"/>
                </a:lnTo>
                <a:lnTo>
                  <a:pt x="3692945" y="0"/>
                </a:lnTo>
                <a:close/>
              </a:path>
            </a:pathLst>
          </a:custGeom>
          <a:solidFill>
            <a:srgbClr val="E2101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047076" y="9439611"/>
            <a:ext cx="3693160" cy="700405"/>
          </a:xfrm>
          <a:custGeom>
            <a:avLst/>
            <a:gdLst/>
            <a:ahLst/>
            <a:cxnLst/>
            <a:rect l="l" t="t" r="r" b="b"/>
            <a:pathLst>
              <a:path w="3693160" h="700404">
                <a:moveTo>
                  <a:pt x="198361" y="660984"/>
                </a:moveTo>
                <a:lnTo>
                  <a:pt x="0" y="660984"/>
                </a:lnTo>
                <a:lnTo>
                  <a:pt x="0" y="685812"/>
                </a:lnTo>
                <a:lnTo>
                  <a:pt x="198361" y="685812"/>
                </a:lnTo>
                <a:lnTo>
                  <a:pt x="198361" y="660984"/>
                </a:lnTo>
                <a:close/>
              </a:path>
              <a:path w="3693160" h="700404">
                <a:moveTo>
                  <a:pt x="198361" y="502246"/>
                </a:moveTo>
                <a:lnTo>
                  <a:pt x="0" y="502246"/>
                </a:lnTo>
                <a:lnTo>
                  <a:pt x="0" y="527050"/>
                </a:lnTo>
                <a:lnTo>
                  <a:pt x="198361" y="527050"/>
                </a:lnTo>
                <a:lnTo>
                  <a:pt x="198361" y="502246"/>
                </a:lnTo>
                <a:close/>
              </a:path>
              <a:path w="3693160" h="700404">
                <a:moveTo>
                  <a:pt x="198361" y="337553"/>
                </a:moveTo>
                <a:lnTo>
                  <a:pt x="0" y="337553"/>
                </a:lnTo>
                <a:lnTo>
                  <a:pt x="0" y="362356"/>
                </a:lnTo>
                <a:lnTo>
                  <a:pt x="198361" y="362356"/>
                </a:lnTo>
                <a:lnTo>
                  <a:pt x="198361" y="337553"/>
                </a:lnTo>
                <a:close/>
              </a:path>
              <a:path w="3693160" h="700404">
                <a:moveTo>
                  <a:pt x="198361" y="175056"/>
                </a:moveTo>
                <a:lnTo>
                  <a:pt x="0" y="175056"/>
                </a:lnTo>
                <a:lnTo>
                  <a:pt x="0" y="199898"/>
                </a:lnTo>
                <a:lnTo>
                  <a:pt x="198361" y="199898"/>
                </a:lnTo>
                <a:lnTo>
                  <a:pt x="198361" y="175056"/>
                </a:lnTo>
                <a:close/>
              </a:path>
              <a:path w="3693160" h="700404">
                <a:moveTo>
                  <a:pt x="198361" y="16802"/>
                </a:moveTo>
                <a:lnTo>
                  <a:pt x="0" y="16802"/>
                </a:lnTo>
                <a:lnTo>
                  <a:pt x="0" y="41592"/>
                </a:lnTo>
                <a:lnTo>
                  <a:pt x="198361" y="41592"/>
                </a:lnTo>
                <a:lnTo>
                  <a:pt x="198361" y="16802"/>
                </a:lnTo>
                <a:close/>
              </a:path>
              <a:path w="3693160" h="700404">
                <a:moveTo>
                  <a:pt x="908532" y="161366"/>
                </a:moveTo>
                <a:lnTo>
                  <a:pt x="905624" y="119291"/>
                </a:lnTo>
                <a:lnTo>
                  <a:pt x="870216" y="56515"/>
                </a:lnTo>
                <a:lnTo>
                  <a:pt x="804735" y="18783"/>
                </a:lnTo>
                <a:lnTo>
                  <a:pt x="764209" y="8001"/>
                </a:lnTo>
                <a:lnTo>
                  <a:pt x="720382" y="1917"/>
                </a:lnTo>
                <a:lnTo>
                  <a:pt x="674649" y="0"/>
                </a:lnTo>
                <a:lnTo>
                  <a:pt x="627659" y="1714"/>
                </a:lnTo>
                <a:lnTo>
                  <a:pt x="580986" y="7264"/>
                </a:lnTo>
                <a:lnTo>
                  <a:pt x="535622" y="17233"/>
                </a:lnTo>
                <a:lnTo>
                  <a:pt x="492493" y="32219"/>
                </a:lnTo>
                <a:lnTo>
                  <a:pt x="452564" y="52793"/>
                </a:lnTo>
                <a:lnTo>
                  <a:pt x="416788" y="79565"/>
                </a:lnTo>
                <a:lnTo>
                  <a:pt x="386118" y="113106"/>
                </a:lnTo>
                <a:lnTo>
                  <a:pt x="361518" y="154025"/>
                </a:lnTo>
                <a:lnTo>
                  <a:pt x="343941" y="202895"/>
                </a:lnTo>
                <a:lnTo>
                  <a:pt x="339204" y="254914"/>
                </a:lnTo>
                <a:lnTo>
                  <a:pt x="348361" y="300837"/>
                </a:lnTo>
                <a:lnTo>
                  <a:pt x="371944" y="338747"/>
                </a:lnTo>
                <a:lnTo>
                  <a:pt x="410476" y="366712"/>
                </a:lnTo>
                <a:lnTo>
                  <a:pt x="460273" y="387235"/>
                </a:lnTo>
                <a:lnTo>
                  <a:pt x="508939" y="402196"/>
                </a:lnTo>
                <a:lnTo>
                  <a:pt x="594944" y="424522"/>
                </a:lnTo>
                <a:lnTo>
                  <a:pt x="628256" y="436435"/>
                </a:lnTo>
                <a:lnTo>
                  <a:pt x="652462" y="451904"/>
                </a:lnTo>
                <a:lnTo>
                  <a:pt x="665543" y="473189"/>
                </a:lnTo>
                <a:lnTo>
                  <a:pt x="665505" y="502577"/>
                </a:lnTo>
                <a:lnTo>
                  <a:pt x="650049" y="531901"/>
                </a:lnTo>
                <a:lnTo>
                  <a:pt x="622071" y="552831"/>
                </a:lnTo>
                <a:lnTo>
                  <a:pt x="587806" y="565391"/>
                </a:lnTo>
                <a:lnTo>
                  <a:pt x="553504" y="569569"/>
                </a:lnTo>
                <a:lnTo>
                  <a:pt x="508876" y="563206"/>
                </a:lnTo>
                <a:lnTo>
                  <a:pt x="477113" y="544449"/>
                </a:lnTo>
                <a:lnTo>
                  <a:pt x="460578" y="513829"/>
                </a:lnTo>
                <a:lnTo>
                  <a:pt x="461683" y="471868"/>
                </a:lnTo>
                <a:lnTo>
                  <a:pt x="275539" y="471868"/>
                </a:lnTo>
                <a:lnTo>
                  <a:pt x="269443" y="527735"/>
                </a:lnTo>
                <a:lnTo>
                  <a:pt x="274370" y="574230"/>
                </a:lnTo>
                <a:lnTo>
                  <a:pt x="289229" y="612101"/>
                </a:lnTo>
                <a:lnTo>
                  <a:pt x="312877" y="642086"/>
                </a:lnTo>
                <a:lnTo>
                  <a:pt x="344220" y="664946"/>
                </a:lnTo>
                <a:lnTo>
                  <a:pt x="382117" y="681431"/>
                </a:lnTo>
                <a:lnTo>
                  <a:pt x="425475" y="692277"/>
                </a:lnTo>
                <a:lnTo>
                  <a:pt x="473151" y="698233"/>
                </a:lnTo>
                <a:lnTo>
                  <a:pt x="524052" y="700049"/>
                </a:lnTo>
                <a:lnTo>
                  <a:pt x="575627" y="697547"/>
                </a:lnTo>
                <a:lnTo>
                  <a:pt x="626084" y="690016"/>
                </a:lnTo>
                <a:lnTo>
                  <a:pt x="674420" y="677392"/>
                </a:lnTo>
                <a:lnTo>
                  <a:pt x="719620" y="659612"/>
                </a:lnTo>
                <a:lnTo>
                  <a:pt x="760679" y="636625"/>
                </a:lnTo>
                <a:lnTo>
                  <a:pt x="796582" y="608368"/>
                </a:lnTo>
                <a:lnTo>
                  <a:pt x="826350" y="574789"/>
                </a:lnTo>
                <a:lnTo>
                  <a:pt x="829373" y="569569"/>
                </a:lnTo>
                <a:lnTo>
                  <a:pt x="848956" y="535825"/>
                </a:lnTo>
                <a:lnTo>
                  <a:pt x="863409" y="491413"/>
                </a:lnTo>
                <a:lnTo>
                  <a:pt x="869188" y="436968"/>
                </a:lnTo>
                <a:lnTo>
                  <a:pt x="862253" y="393585"/>
                </a:lnTo>
                <a:lnTo>
                  <a:pt x="844715" y="359727"/>
                </a:lnTo>
                <a:lnTo>
                  <a:pt x="786193" y="314401"/>
                </a:lnTo>
                <a:lnTo>
                  <a:pt x="749401" y="299821"/>
                </a:lnTo>
                <a:lnTo>
                  <a:pt x="710374" y="288569"/>
                </a:lnTo>
                <a:lnTo>
                  <a:pt x="634009" y="269887"/>
                </a:lnTo>
                <a:lnTo>
                  <a:pt x="598487" y="259118"/>
                </a:lnTo>
                <a:lnTo>
                  <a:pt x="566508" y="244424"/>
                </a:lnTo>
                <a:lnTo>
                  <a:pt x="545211" y="222923"/>
                </a:lnTo>
                <a:lnTo>
                  <a:pt x="541718" y="191719"/>
                </a:lnTo>
                <a:lnTo>
                  <a:pt x="553250" y="167982"/>
                </a:lnTo>
                <a:lnTo>
                  <a:pt x="574865" y="148437"/>
                </a:lnTo>
                <a:lnTo>
                  <a:pt x="603186" y="135178"/>
                </a:lnTo>
                <a:lnTo>
                  <a:pt x="634784" y="130302"/>
                </a:lnTo>
                <a:lnTo>
                  <a:pt x="656831" y="131686"/>
                </a:lnTo>
                <a:lnTo>
                  <a:pt x="701929" y="151726"/>
                </a:lnTo>
                <a:lnTo>
                  <a:pt x="716407" y="192938"/>
                </a:lnTo>
                <a:lnTo>
                  <a:pt x="713600" y="211264"/>
                </a:lnTo>
                <a:lnTo>
                  <a:pt x="899718" y="211264"/>
                </a:lnTo>
                <a:lnTo>
                  <a:pt x="908532" y="161366"/>
                </a:lnTo>
                <a:close/>
              </a:path>
              <a:path w="3693160" h="700404">
                <a:moveTo>
                  <a:pt x="1580984" y="13944"/>
                </a:moveTo>
                <a:lnTo>
                  <a:pt x="1069111" y="13944"/>
                </a:lnTo>
                <a:lnTo>
                  <a:pt x="926261" y="685939"/>
                </a:lnTo>
                <a:lnTo>
                  <a:pt x="1438148" y="685939"/>
                </a:lnTo>
                <a:lnTo>
                  <a:pt x="1465910" y="555612"/>
                </a:lnTo>
                <a:lnTo>
                  <a:pt x="1140142" y="555612"/>
                </a:lnTo>
                <a:lnTo>
                  <a:pt x="1170393" y="413207"/>
                </a:lnTo>
                <a:lnTo>
                  <a:pt x="1470088" y="413207"/>
                </a:lnTo>
                <a:lnTo>
                  <a:pt x="1497685" y="282968"/>
                </a:lnTo>
                <a:lnTo>
                  <a:pt x="1198003" y="282968"/>
                </a:lnTo>
                <a:lnTo>
                  <a:pt x="1227467" y="144246"/>
                </a:lnTo>
                <a:lnTo>
                  <a:pt x="1553235" y="144246"/>
                </a:lnTo>
                <a:lnTo>
                  <a:pt x="1580984" y="13944"/>
                </a:lnTo>
                <a:close/>
              </a:path>
              <a:path w="3693160" h="700404">
                <a:moveTo>
                  <a:pt x="2341372" y="13944"/>
                </a:moveTo>
                <a:lnTo>
                  <a:pt x="2173846" y="13944"/>
                </a:lnTo>
                <a:lnTo>
                  <a:pt x="2067737" y="512787"/>
                </a:lnTo>
                <a:lnTo>
                  <a:pt x="2065578" y="514692"/>
                </a:lnTo>
                <a:lnTo>
                  <a:pt x="1984082" y="171284"/>
                </a:lnTo>
                <a:lnTo>
                  <a:pt x="1946744" y="13944"/>
                </a:lnTo>
                <a:lnTo>
                  <a:pt x="1686153" y="13944"/>
                </a:lnTo>
                <a:lnTo>
                  <a:pt x="1543291" y="685939"/>
                </a:lnTo>
                <a:lnTo>
                  <a:pt x="1710829" y="685939"/>
                </a:lnTo>
                <a:lnTo>
                  <a:pt x="1820202" y="171284"/>
                </a:lnTo>
                <a:lnTo>
                  <a:pt x="1822056" y="171284"/>
                </a:lnTo>
                <a:lnTo>
                  <a:pt x="1940699" y="685939"/>
                </a:lnTo>
                <a:lnTo>
                  <a:pt x="2198522" y="685939"/>
                </a:lnTo>
                <a:lnTo>
                  <a:pt x="2234920" y="514692"/>
                </a:lnTo>
                <a:lnTo>
                  <a:pt x="2341372" y="13944"/>
                </a:lnTo>
                <a:close/>
              </a:path>
              <a:path w="3693160" h="700404">
                <a:moveTo>
                  <a:pt x="3024975" y="685939"/>
                </a:moveTo>
                <a:lnTo>
                  <a:pt x="3001073" y="554697"/>
                </a:lnTo>
                <a:lnTo>
                  <a:pt x="2977350" y="424408"/>
                </a:lnTo>
                <a:lnTo>
                  <a:pt x="2926486" y="145161"/>
                </a:lnTo>
                <a:lnTo>
                  <a:pt x="2902585" y="13944"/>
                </a:lnTo>
                <a:lnTo>
                  <a:pt x="2779890" y="13944"/>
                </a:lnTo>
                <a:lnTo>
                  <a:pt x="2779890" y="424408"/>
                </a:lnTo>
                <a:lnTo>
                  <a:pt x="2600274" y="424408"/>
                </a:lnTo>
                <a:lnTo>
                  <a:pt x="2750870" y="145161"/>
                </a:lnTo>
                <a:lnTo>
                  <a:pt x="2753652" y="145161"/>
                </a:lnTo>
                <a:lnTo>
                  <a:pt x="2779890" y="424408"/>
                </a:lnTo>
                <a:lnTo>
                  <a:pt x="2779890" y="13944"/>
                </a:lnTo>
                <a:lnTo>
                  <a:pt x="2675496" y="13944"/>
                </a:lnTo>
                <a:lnTo>
                  <a:pt x="2267356" y="685939"/>
                </a:lnTo>
                <a:lnTo>
                  <a:pt x="2453525" y="685939"/>
                </a:lnTo>
                <a:lnTo>
                  <a:pt x="2525179" y="554697"/>
                </a:lnTo>
                <a:lnTo>
                  <a:pt x="2797886" y="554697"/>
                </a:lnTo>
                <a:lnTo>
                  <a:pt x="2814637" y="685939"/>
                </a:lnTo>
                <a:lnTo>
                  <a:pt x="3024975" y="685939"/>
                </a:lnTo>
                <a:close/>
              </a:path>
              <a:path w="3693160" h="700404">
                <a:moveTo>
                  <a:pt x="3424682" y="13944"/>
                </a:moveTo>
                <a:lnTo>
                  <a:pt x="3238550" y="13944"/>
                </a:lnTo>
                <a:lnTo>
                  <a:pt x="3095675" y="685939"/>
                </a:lnTo>
                <a:lnTo>
                  <a:pt x="3281845" y="685939"/>
                </a:lnTo>
                <a:lnTo>
                  <a:pt x="3424682" y="13944"/>
                </a:lnTo>
                <a:close/>
              </a:path>
              <a:path w="3693160" h="700404">
                <a:moveTo>
                  <a:pt x="3692931" y="660984"/>
                </a:moveTo>
                <a:lnTo>
                  <a:pt x="3494582" y="660984"/>
                </a:lnTo>
                <a:lnTo>
                  <a:pt x="3494582" y="685812"/>
                </a:lnTo>
                <a:lnTo>
                  <a:pt x="3692931" y="685812"/>
                </a:lnTo>
                <a:lnTo>
                  <a:pt x="3692931" y="660984"/>
                </a:lnTo>
                <a:close/>
              </a:path>
              <a:path w="3693160" h="700404">
                <a:moveTo>
                  <a:pt x="3692931" y="502246"/>
                </a:moveTo>
                <a:lnTo>
                  <a:pt x="3494582" y="502246"/>
                </a:lnTo>
                <a:lnTo>
                  <a:pt x="3494582" y="527050"/>
                </a:lnTo>
                <a:lnTo>
                  <a:pt x="3692931" y="527050"/>
                </a:lnTo>
                <a:lnTo>
                  <a:pt x="3692931" y="502246"/>
                </a:lnTo>
                <a:close/>
              </a:path>
              <a:path w="3693160" h="700404">
                <a:moveTo>
                  <a:pt x="3692931" y="337553"/>
                </a:moveTo>
                <a:lnTo>
                  <a:pt x="3494582" y="337553"/>
                </a:lnTo>
                <a:lnTo>
                  <a:pt x="3494582" y="362356"/>
                </a:lnTo>
                <a:lnTo>
                  <a:pt x="3692931" y="362356"/>
                </a:lnTo>
                <a:lnTo>
                  <a:pt x="3692931" y="337553"/>
                </a:lnTo>
                <a:close/>
              </a:path>
              <a:path w="3693160" h="700404">
                <a:moveTo>
                  <a:pt x="3692931" y="175056"/>
                </a:moveTo>
                <a:lnTo>
                  <a:pt x="3494582" y="175056"/>
                </a:lnTo>
                <a:lnTo>
                  <a:pt x="3494582" y="199898"/>
                </a:lnTo>
                <a:lnTo>
                  <a:pt x="3692931" y="199898"/>
                </a:lnTo>
                <a:lnTo>
                  <a:pt x="3692931" y="175056"/>
                </a:lnTo>
                <a:close/>
              </a:path>
              <a:path w="3693160" h="700404">
                <a:moveTo>
                  <a:pt x="3692931" y="16802"/>
                </a:moveTo>
                <a:lnTo>
                  <a:pt x="3494582" y="16802"/>
                </a:lnTo>
                <a:lnTo>
                  <a:pt x="3494582" y="41592"/>
                </a:lnTo>
                <a:lnTo>
                  <a:pt x="3692931" y="41592"/>
                </a:lnTo>
                <a:lnTo>
                  <a:pt x="3692931" y="1680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14353" y="1057130"/>
            <a:ext cx="3245974" cy="2722419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14353" y="4303094"/>
            <a:ext cx="3245974" cy="2722430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14353" y="7549068"/>
            <a:ext cx="3245974" cy="272243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20104100" cy="11151870"/>
          </a:xfrm>
          <a:custGeom>
            <a:avLst/>
            <a:gdLst/>
            <a:ahLst/>
            <a:cxnLst/>
            <a:rect l="l" t="t" r="r" b="b"/>
            <a:pathLst>
              <a:path w="20104100" h="11151870">
                <a:moveTo>
                  <a:pt x="0" y="11151492"/>
                </a:moveTo>
                <a:lnTo>
                  <a:pt x="20104099" y="11151492"/>
                </a:lnTo>
                <a:lnTo>
                  <a:pt x="20104099" y="0"/>
                </a:lnTo>
                <a:lnTo>
                  <a:pt x="0" y="0"/>
                </a:lnTo>
                <a:lnTo>
                  <a:pt x="0" y="11151492"/>
                </a:lnTo>
                <a:close/>
              </a:path>
            </a:pathLst>
          </a:custGeom>
          <a:solidFill>
            <a:srgbClr val="1A1A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145691" y="1020182"/>
            <a:ext cx="15812717" cy="30105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cs typeface="Montserrat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756861" y="2375171"/>
            <a:ext cx="10305415" cy="5227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4D4D4D"/>
                </a:solidFill>
                <a:latin typeface="Montserrat"/>
                <a:cs typeface="Montserra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p.senai.br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972"/>
            <a:chOff x="0" y="0"/>
            <a:chExt cx="20104100" cy="11308972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100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806190" y="4825978"/>
              <a:ext cx="6492240" cy="1656714"/>
            </a:xfrm>
            <a:custGeom>
              <a:avLst/>
              <a:gdLst/>
              <a:ahLst/>
              <a:cxnLst/>
              <a:rect l="l" t="t" r="r" b="b"/>
              <a:pathLst>
                <a:path w="6492240" h="1656714">
                  <a:moveTo>
                    <a:pt x="6491833" y="0"/>
                  </a:moveTo>
                  <a:lnTo>
                    <a:pt x="0" y="0"/>
                  </a:lnTo>
                  <a:lnTo>
                    <a:pt x="0" y="1656609"/>
                  </a:lnTo>
                  <a:lnTo>
                    <a:pt x="6491833" y="1656609"/>
                  </a:lnTo>
                  <a:lnTo>
                    <a:pt x="6491833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806069" y="5037842"/>
              <a:ext cx="6492240" cy="1230630"/>
            </a:xfrm>
            <a:custGeom>
              <a:avLst/>
              <a:gdLst/>
              <a:ahLst/>
              <a:cxnLst/>
              <a:rect l="l" t="t" r="r" b="b"/>
              <a:pathLst>
                <a:path w="6492240" h="1230629">
                  <a:moveTo>
                    <a:pt x="348691" y="1161948"/>
                  </a:moveTo>
                  <a:lnTo>
                    <a:pt x="0" y="1161948"/>
                  </a:lnTo>
                  <a:lnTo>
                    <a:pt x="0" y="1205585"/>
                  </a:lnTo>
                  <a:lnTo>
                    <a:pt x="348691" y="1205585"/>
                  </a:lnTo>
                  <a:lnTo>
                    <a:pt x="348691" y="1161948"/>
                  </a:lnTo>
                  <a:close/>
                </a:path>
                <a:path w="6492240" h="1230629">
                  <a:moveTo>
                    <a:pt x="348691" y="882891"/>
                  </a:moveTo>
                  <a:lnTo>
                    <a:pt x="0" y="882891"/>
                  </a:lnTo>
                  <a:lnTo>
                    <a:pt x="0" y="926490"/>
                  </a:lnTo>
                  <a:lnTo>
                    <a:pt x="348691" y="926490"/>
                  </a:lnTo>
                  <a:lnTo>
                    <a:pt x="348691" y="882891"/>
                  </a:lnTo>
                  <a:close/>
                </a:path>
                <a:path w="6492240" h="1230629">
                  <a:moveTo>
                    <a:pt x="348691" y="593369"/>
                  </a:moveTo>
                  <a:lnTo>
                    <a:pt x="0" y="593369"/>
                  </a:lnTo>
                  <a:lnTo>
                    <a:pt x="0" y="636981"/>
                  </a:lnTo>
                  <a:lnTo>
                    <a:pt x="348691" y="636981"/>
                  </a:lnTo>
                  <a:lnTo>
                    <a:pt x="348691" y="593369"/>
                  </a:lnTo>
                  <a:close/>
                </a:path>
                <a:path w="6492240" h="1230629">
                  <a:moveTo>
                    <a:pt x="348691" y="307733"/>
                  </a:moveTo>
                  <a:lnTo>
                    <a:pt x="0" y="307733"/>
                  </a:lnTo>
                  <a:lnTo>
                    <a:pt x="0" y="351409"/>
                  </a:lnTo>
                  <a:lnTo>
                    <a:pt x="348691" y="351409"/>
                  </a:lnTo>
                  <a:lnTo>
                    <a:pt x="348691" y="307733"/>
                  </a:lnTo>
                  <a:close/>
                </a:path>
                <a:path w="6492240" h="1230629">
                  <a:moveTo>
                    <a:pt x="348691" y="29514"/>
                  </a:moveTo>
                  <a:lnTo>
                    <a:pt x="0" y="29514"/>
                  </a:lnTo>
                  <a:lnTo>
                    <a:pt x="0" y="73126"/>
                  </a:lnTo>
                  <a:lnTo>
                    <a:pt x="348691" y="73126"/>
                  </a:lnTo>
                  <a:lnTo>
                    <a:pt x="348691" y="29514"/>
                  </a:lnTo>
                  <a:close/>
                </a:path>
                <a:path w="6492240" h="1230629">
                  <a:moveTo>
                    <a:pt x="1597647" y="267804"/>
                  </a:moveTo>
                  <a:lnTo>
                    <a:pt x="1594929" y="229044"/>
                  </a:lnTo>
                  <a:lnTo>
                    <a:pt x="1584706" y="183756"/>
                  </a:lnTo>
                  <a:lnTo>
                    <a:pt x="1568704" y="148564"/>
                  </a:lnTo>
                  <a:lnTo>
                    <a:pt x="1520291" y="90868"/>
                  </a:lnTo>
                  <a:lnTo>
                    <a:pt x="1488935" y="67945"/>
                  </a:lnTo>
                  <a:lnTo>
                    <a:pt x="1453540" y="48729"/>
                  </a:lnTo>
                  <a:lnTo>
                    <a:pt x="1414627" y="33020"/>
                  </a:lnTo>
                  <a:lnTo>
                    <a:pt x="1372730" y="20599"/>
                  </a:lnTo>
                  <a:lnTo>
                    <a:pt x="1328381" y="11290"/>
                  </a:lnTo>
                  <a:lnTo>
                    <a:pt x="1282115" y="4889"/>
                  </a:lnTo>
                  <a:lnTo>
                    <a:pt x="1234465" y="1193"/>
                  </a:lnTo>
                  <a:lnTo>
                    <a:pt x="1185964" y="0"/>
                  </a:lnTo>
                  <a:lnTo>
                    <a:pt x="1139520" y="927"/>
                  </a:lnTo>
                  <a:lnTo>
                    <a:pt x="1093025" y="3848"/>
                  </a:lnTo>
                  <a:lnTo>
                    <a:pt x="1046784" y="8940"/>
                  </a:lnTo>
                  <a:lnTo>
                    <a:pt x="1001102" y="16383"/>
                  </a:lnTo>
                  <a:lnTo>
                    <a:pt x="956259" y="26377"/>
                  </a:lnTo>
                  <a:lnTo>
                    <a:pt x="912571" y="39090"/>
                  </a:lnTo>
                  <a:lnTo>
                    <a:pt x="870331" y="54711"/>
                  </a:lnTo>
                  <a:lnTo>
                    <a:pt x="829830" y="73418"/>
                  </a:lnTo>
                  <a:lnTo>
                    <a:pt x="791387" y="95415"/>
                  </a:lnTo>
                  <a:lnTo>
                    <a:pt x="755281" y="120878"/>
                  </a:lnTo>
                  <a:lnTo>
                    <a:pt x="721817" y="149974"/>
                  </a:lnTo>
                  <a:lnTo>
                    <a:pt x="691299" y="182918"/>
                  </a:lnTo>
                  <a:lnTo>
                    <a:pt x="664019" y="219862"/>
                  </a:lnTo>
                  <a:lnTo>
                    <a:pt x="640270" y="261010"/>
                  </a:lnTo>
                  <a:lnTo>
                    <a:pt x="620369" y="306552"/>
                  </a:lnTo>
                  <a:lnTo>
                    <a:pt x="604596" y="356666"/>
                  </a:lnTo>
                  <a:lnTo>
                    <a:pt x="596900" y="410032"/>
                  </a:lnTo>
                  <a:lnTo>
                    <a:pt x="597052" y="460375"/>
                  </a:lnTo>
                  <a:lnTo>
                    <a:pt x="605218" y="507060"/>
                  </a:lnTo>
                  <a:lnTo>
                    <a:pt x="621588" y="549465"/>
                  </a:lnTo>
                  <a:lnTo>
                    <a:pt x="646328" y="586930"/>
                  </a:lnTo>
                  <a:lnTo>
                    <a:pt x="679602" y="618871"/>
                  </a:lnTo>
                  <a:lnTo>
                    <a:pt x="721588" y="644626"/>
                  </a:lnTo>
                  <a:lnTo>
                    <a:pt x="775487" y="668210"/>
                  </a:lnTo>
                  <a:lnTo>
                    <a:pt x="829157" y="687501"/>
                  </a:lnTo>
                  <a:lnTo>
                    <a:pt x="881773" y="703440"/>
                  </a:lnTo>
                  <a:lnTo>
                    <a:pt x="932522" y="716953"/>
                  </a:lnTo>
                  <a:lnTo>
                    <a:pt x="1025131" y="740435"/>
                  </a:lnTo>
                  <a:lnTo>
                    <a:pt x="1065352" y="752271"/>
                  </a:lnTo>
                  <a:lnTo>
                    <a:pt x="1129538" y="780821"/>
                  </a:lnTo>
                  <a:lnTo>
                    <a:pt x="1166558" y="822058"/>
                  </a:lnTo>
                  <a:lnTo>
                    <a:pt x="1172845" y="849782"/>
                  </a:lnTo>
                  <a:lnTo>
                    <a:pt x="1169873" y="883488"/>
                  </a:lnTo>
                  <a:lnTo>
                    <a:pt x="1150251" y="925880"/>
                  </a:lnTo>
                  <a:lnTo>
                    <a:pt x="1115136" y="958862"/>
                  </a:lnTo>
                  <a:lnTo>
                    <a:pt x="1070140" y="982408"/>
                  </a:lnTo>
                  <a:lnTo>
                    <a:pt x="1020876" y="996530"/>
                  </a:lnTo>
                  <a:lnTo>
                    <a:pt x="972985" y="1001242"/>
                  </a:lnTo>
                  <a:lnTo>
                    <a:pt x="918387" y="996238"/>
                  </a:lnTo>
                  <a:lnTo>
                    <a:pt x="873213" y="981430"/>
                  </a:lnTo>
                  <a:lnTo>
                    <a:pt x="838695" y="957072"/>
                  </a:lnTo>
                  <a:lnTo>
                    <a:pt x="816089" y="923455"/>
                  </a:lnTo>
                  <a:lnTo>
                    <a:pt x="806640" y="880833"/>
                  </a:lnTo>
                  <a:lnTo>
                    <a:pt x="811580" y="829500"/>
                  </a:lnTo>
                  <a:lnTo>
                    <a:pt x="484365" y="829500"/>
                  </a:lnTo>
                  <a:lnTo>
                    <a:pt x="476148" y="883615"/>
                  </a:lnTo>
                  <a:lnTo>
                    <a:pt x="473621" y="932954"/>
                  </a:lnTo>
                  <a:lnTo>
                    <a:pt x="476516" y="977696"/>
                  </a:lnTo>
                  <a:lnTo>
                    <a:pt x="484517" y="1018032"/>
                  </a:lnTo>
                  <a:lnTo>
                    <a:pt x="497332" y="1054163"/>
                  </a:lnTo>
                  <a:lnTo>
                    <a:pt x="536282" y="1114577"/>
                  </a:lnTo>
                  <a:lnTo>
                    <a:pt x="591019" y="1160513"/>
                  </a:lnTo>
                  <a:lnTo>
                    <a:pt x="659218" y="1193520"/>
                  </a:lnTo>
                  <a:lnTo>
                    <a:pt x="697623" y="1205674"/>
                  </a:lnTo>
                  <a:lnTo>
                    <a:pt x="738530" y="1215174"/>
                  </a:lnTo>
                  <a:lnTo>
                    <a:pt x="781634" y="1222222"/>
                  </a:lnTo>
                  <a:lnTo>
                    <a:pt x="826643" y="1227010"/>
                  </a:lnTo>
                  <a:lnTo>
                    <a:pt x="873277" y="1229741"/>
                  </a:lnTo>
                  <a:lnTo>
                    <a:pt x="921219" y="1230617"/>
                  </a:lnTo>
                  <a:lnTo>
                    <a:pt x="972362" y="1229220"/>
                  </a:lnTo>
                  <a:lnTo>
                    <a:pt x="1023124" y="1225054"/>
                  </a:lnTo>
                  <a:lnTo>
                    <a:pt x="1073188" y="1218069"/>
                  </a:lnTo>
                  <a:lnTo>
                    <a:pt x="1122248" y="1208278"/>
                  </a:lnTo>
                  <a:lnTo>
                    <a:pt x="1169987" y="1195628"/>
                  </a:lnTo>
                  <a:lnTo>
                    <a:pt x="1216088" y="1180134"/>
                  </a:lnTo>
                  <a:lnTo>
                    <a:pt x="1260233" y="1161757"/>
                  </a:lnTo>
                  <a:lnTo>
                    <a:pt x="1302118" y="1140472"/>
                  </a:lnTo>
                  <a:lnTo>
                    <a:pt x="1341412" y="1116291"/>
                  </a:lnTo>
                  <a:lnTo>
                    <a:pt x="1377810" y="1089164"/>
                  </a:lnTo>
                  <a:lnTo>
                    <a:pt x="1411008" y="1059091"/>
                  </a:lnTo>
                  <a:lnTo>
                    <a:pt x="1440675" y="1026045"/>
                  </a:lnTo>
                  <a:lnTo>
                    <a:pt x="1458455" y="1001242"/>
                  </a:lnTo>
                  <a:lnTo>
                    <a:pt x="1466494" y="990028"/>
                  </a:lnTo>
                  <a:lnTo>
                    <a:pt x="1488173" y="950988"/>
                  </a:lnTo>
                  <a:lnTo>
                    <a:pt x="1505369" y="908926"/>
                  </a:lnTo>
                  <a:lnTo>
                    <a:pt x="1517789" y="863828"/>
                  </a:lnTo>
                  <a:lnTo>
                    <a:pt x="1526463" y="807440"/>
                  </a:lnTo>
                  <a:lnTo>
                    <a:pt x="1527556" y="757580"/>
                  </a:lnTo>
                  <a:lnTo>
                    <a:pt x="1521739" y="713778"/>
                  </a:lnTo>
                  <a:lnTo>
                    <a:pt x="1509649" y="675538"/>
                  </a:lnTo>
                  <a:lnTo>
                    <a:pt x="1469301" y="613803"/>
                  </a:lnTo>
                  <a:lnTo>
                    <a:pt x="1411757" y="568528"/>
                  </a:lnTo>
                  <a:lnTo>
                    <a:pt x="1342263" y="535825"/>
                  </a:lnTo>
                  <a:lnTo>
                    <a:pt x="1304671" y="522973"/>
                  </a:lnTo>
                  <a:lnTo>
                    <a:pt x="1266063" y="511822"/>
                  </a:lnTo>
                  <a:lnTo>
                    <a:pt x="1227086" y="501878"/>
                  </a:lnTo>
                  <a:lnTo>
                    <a:pt x="1150658" y="483654"/>
                  </a:lnTo>
                  <a:lnTo>
                    <a:pt x="1114513" y="474421"/>
                  </a:lnTo>
                  <a:lnTo>
                    <a:pt x="1064463" y="459676"/>
                  </a:lnTo>
                  <a:lnTo>
                    <a:pt x="1016800" y="441147"/>
                  </a:lnTo>
                  <a:lnTo>
                    <a:pt x="977925" y="416255"/>
                  </a:lnTo>
                  <a:lnTo>
                    <a:pt x="954265" y="382409"/>
                  </a:lnTo>
                  <a:lnTo>
                    <a:pt x="952258" y="337007"/>
                  </a:lnTo>
                  <a:lnTo>
                    <a:pt x="972540" y="295287"/>
                  </a:lnTo>
                  <a:lnTo>
                    <a:pt x="1010564" y="260934"/>
                  </a:lnTo>
                  <a:lnTo>
                    <a:pt x="1060335" y="237629"/>
                  </a:lnTo>
                  <a:lnTo>
                    <a:pt x="1115885" y="229044"/>
                  </a:lnTo>
                  <a:lnTo>
                    <a:pt x="1154633" y="231470"/>
                  </a:lnTo>
                  <a:lnTo>
                    <a:pt x="1213764" y="250469"/>
                  </a:lnTo>
                  <a:lnTo>
                    <a:pt x="1248956" y="286981"/>
                  </a:lnTo>
                  <a:lnTo>
                    <a:pt x="1259357" y="339166"/>
                  </a:lnTo>
                  <a:lnTo>
                    <a:pt x="1254417" y="371386"/>
                  </a:lnTo>
                  <a:lnTo>
                    <a:pt x="1581594" y="371386"/>
                  </a:lnTo>
                  <a:lnTo>
                    <a:pt x="1593507" y="317055"/>
                  </a:lnTo>
                  <a:lnTo>
                    <a:pt x="1597647" y="267804"/>
                  </a:lnTo>
                  <a:close/>
                </a:path>
                <a:path w="6492240" h="1230629">
                  <a:moveTo>
                    <a:pt x="2779204" y="24511"/>
                  </a:moveTo>
                  <a:lnTo>
                    <a:pt x="1879384" y="24511"/>
                  </a:lnTo>
                  <a:lnTo>
                    <a:pt x="1628279" y="1205801"/>
                  </a:lnTo>
                  <a:lnTo>
                    <a:pt x="2528112" y="1205801"/>
                  </a:lnTo>
                  <a:lnTo>
                    <a:pt x="2576906" y="976693"/>
                  </a:lnTo>
                  <a:lnTo>
                    <a:pt x="2004250" y="976693"/>
                  </a:lnTo>
                  <a:lnTo>
                    <a:pt x="2057425" y="726376"/>
                  </a:lnTo>
                  <a:lnTo>
                    <a:pt x="2584246" y="726376"/>
                  </a:lnTo>
                  <a:lnTo>
                    <a:pt x="2632786" y="497420"/>
                  </a:lnTo>
                  <a:lnTo>
                    <a:pt x="2105964" y="497420"/>
                  </a:lnTo>
                  <a:lnTo>
                    <a:pt x="2157768" y="253555"/>
                  </a:lnTo>
                  <a:lnTo>
                    <a:pt x="2730411" y="253555"/>
                  </a:lnTo>
                  <a:lnTo>
                    <a:pt x="2779204" y="24511"/>
                  </a:lnTo>
                  <a:close/>
                </a:path>
                <a:path w="6492240" h="1230629">
                  <a:moveTo>
                    <a:pt x="4115854" y="24511"/>
                  </a:moveTo>
                  <a:lnTo>
                    <a:pt x="3821379" y="24511"/>
                  </a:lnTo>
                  <a:lnTo>
                    <a:pt x="3634879" y="901433"/>
                  </a:lnTo>
                  <a:lnTo>
                    <a:pt x="3631057" y="904773"/>
                  </a:lnTo>
                  <a:lnTo>
                    <a:pt x="3487813" y="301078"/>
                  </a:lnTo>
                  <a:lnTo>
                    <a:pt x="3422192" y="24511"/>
                  </a:lnTo>
                  <a:lnTo>
                    <a:pt x="2964078" y="24511"/>
                  </a:lnTo>
                  <a:lnTo>
                    <a:pt x="2712948" y="1205801"/>
                  </a:lnTo>
                  <a:lnTo>
                    <a:pt x="3007461" y="1205801"/>
                  </a:lnTo>
                  <a:lnTo>
                    <a:pt x="3199714" y="301078"/>
                  </a:lnTo>
                  <a:lnTo>
                    <a:pt x="3202978" y="301078"/>
                  </a:lnTo>
                  <a:lnTo>
                    <a:pt x="3411550" y="1205801"/>
                  </a:lnTo>
                  <a:lnTo>
                    <a:pt x="3864762" y="1205801"/>
                  </a:lnTo>
                  <a:lnTo>
                    <a:pt x="3928745" y="904773"/>
                  </a:lnTo>
                  <a:lnTo>
                    <a:pt x="4115854" y="24511"/>
                  </a:lnTo>
                  <a:close/>
                </a:path>
                <a:path w="6492240" h="1230629">
                  <a:moveTo>
                    <a:pt x="5317591" y="1205801"/>
                  </a:moveTo>
                  <a:lnTo>
                    <a:pt x="5275567" y="975106"/>
                  </a:lnTo>
                  <a:lnTo>
                    <a:pt x="5233860" y="746061"/>
                  </a:lnTo>
                  <a:lnTo>
                    <a:pt x="5144465" y="255181"/>
                  </a:lnTo>
                  <a:lnTo>
                    <a:pt x="5102453" y="24511"/>
                  </a:lnTo>
                  <a:lnTo>
                    <a:pt x="4886769" y="24511"/>
                  </a:lnTo>
                  <a:lnTo>
                    <a:pt x="4886769" y="746061"/>
                  </a:lnTo>
                  <a:lnTo>
                    <a:pt x="4571009" y="746061"/>
                  </a:lnTo>
                  <a:lnTo>
                    <a:pt x="4835753" y="255181"/>
                  </a:lnTo>
                  <a:lnTo>
                    <a:pt x="4840643" y="255181"/>
                  </a:lnTo>
                  <a:lnTo>
                    <a:pt x="4886769" y="746061"/>
                  </a:lnTo>
                  <a:lnTo>
                    <a:pt x="4886769" y="24511"/>
                  </a:lnTo>
                  <a:lnTo>
                    <a:pt x="4703229" y="24511"/>
                  </a:lnTo>
                  <a:lnTo>
                    <a:pt x="3985780" y="1205801"/>
                  </a:lnTo>
                  <a:lnTo>
                    <a:pt x="4313047" y="1205801"/>
                  </a:lnTo>
                  <a:lnTo>
                    <a:pt x="4439005" y="975106"/>
                  </a:lnTo>
                  <a:lnTo>
                    <a:pt x="4918392" y="975106"/>
                  </a:lnTo>
                  <a:lnTo>
                    <a:pt x="4947831" y="1205801"/>
                  </a:lnTo>
                  <a:lnTo>
                    <a:pt x="5317591" y="1205801"/>
                  </a:lnTo>
                  <a:close/>
                </a:path>
                <a:path w="6492240" h="1230629">
                  <a:moveTo>
                    <a:pt x="6020232" y="24511"/>
                  </a:moveTo>
                  <a:lnTo>
                    <a:pt x="5693041" y="24511"/>
                  </a:lnTo>
                  <a:lnTo>
                    <a:pt x="5441874" y="1205801"/>
                  </a:lnTo>
                  <a:lnTo>
                    <a:pt x="5769140" y="1205801"/>
                  </a:lnTo>
                  <a:lnTo>
                    <a:pt x="6020232" y="24511"/>
                  </a:lnTo>
                  <a:close/>
                </a:path>
                <a:path w="6492240" h="1230629">
                  <a:moveTo>
                    <a:pt x="6491808" y="1161948"/>
                  </a:moveTo>
                  <a:lnTo>
                    <a:pt x="6143117" y="1161948"/>
                  </a:lnTo>
                  <a:lnTo>
                    <a:pt x="6143117" y="1205585"/>
                  </a:lnTo>
                  <a:lnTo>
                    <a:pt x="6491808" y="1205585"/>
                  </a:lnTo>
                  <a:lnTo>
                    <a:pt x="6491808" y="1161948"/>
                  </a:lnTo>
                  <a:close/>
                </a:path>
                <a:path w="6492240" h="1230629">
                  <a:moveTo>
                    <a:pt x="6491808" y="882891"/>
                  </a:moveTo>
                  <a:lnTo>
                    <a:pt x="6143117" y="882891"/>
                  </a:lnTo>
                  <a:lnTo>
                    <a:pt x="6143117" y="926490"/>
                  </a:lnTo>
                  <a:lnTo>
                    <a:pt x="6491808" y="926490"/>
                  </a:lnTo>
                  <a:lnTo>
                    <a:pt x="6491808" y="882891"/>
                  </a:lnTo>
                  <a:close/>
                </a:path>
                <a:path w="6492240" h="1230629">
                  <a:moveTo>
                    <a:pt x="6491808" y="593369"/>
                  </a:moveTo>
                  <a:lnTo>
                    <a:pt x="6143117" y="593369"/>
                  </a:lnTo>
                  <a:lnTo>
                    <a:pt x="6143117" y="636981"/>
                  </a:lnTo>
                  <a:lnTo>
                    <a:pt x="6491808" y="636981"/>
                  </a:lnTo>
                  <a:lnTo>
                    <a:pt x="6491808" y="593369"/>
                  </a:lnTo>
                  <a:close/>
                </a:path>
                <a:path w="6492240" h="1230629">
                  <a:moveTo>
                    <a:pt x="6491808" y="307733"/>
                  </a:moveTo>
                  <a:lnTo>
                    <a:pt x="6143117" y="307733"/>
                  </a:lnTo>
                  <a:lnTo>
                    <a:pt x="6143117" y="351409"/>
                  </a:lnTo>
                  <a:lnTo>
                    <a:pt x="6491808" y="351409"/>
                  </a:lnTo>
                  <a:lnTo>
                    <a:pt x="6491808" y="307733"/>
                  </a:lnTo>
                  <a:close/>
                </a:path>
                <a:path w="6492240" h="1230629">
                  <a:moveTo>
                    <a:pt x="6491808" y="29514"/>
                  </a:moveTo>
                  <a:lnTo>
                    <a:pt x="6143117" y="29514"/>
                  </a:lnTo>
                  <a:lnTo>
                    <a:pt x="6143117" y="73126"/>
                  </a:lnTo>
                  <a:lnTo>
                    <a:pt x="6491808" y="73126"/>
                  </a:lnTo>
                  <a:lnTo>
                    <a:pt x="6491808" y="2951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1151492"/>
              <a:ext cx="20104100" cy="157480"/>
            </a:xfrm>
            <a:custGeom>
              <a:avLst/>
              <a:gdLst/>
              <a:ahLst/>
              <a:cxnLst/>
              <a:rect l="l" t="t" r="r" b="b"/>
              <a:pathLst>
                <a:path w="20104100" h="157479">
                  <a:moveTo>
                    <a:pt x="20104099" y="0"/>
                  </a:moveTo>
                  <a:lnTo>
                    <a:pt x="0" y="0"/>
                  </a:lnTo>
                  <a:lnTo>
                    <a:pt x="0" y="157063"/>
                  </a:lnTo>
                  <a:lnTo>
                    <a:pt x="20104099" y="157063"/>
                  </a:lnTo>
                  <a:lnTo>
                    <a:pt x="20104099" y="0"/>
                  </a:lnTo>
                  <a:close/>
                </a:path>
              </a:pathLst>
            </a:custGeom>
            <a:solidFill>
              <a:srgbClr val="C127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0BCB4BF7-1C02-4670-98EB-A548B299ADD0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3868AD09-AF0B-4F1D-A41F-9DCB2B2C4082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B3F5ED2F-B76A-41C2-8455-631EDC27211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7" name="object 71">
            <a:extLst>
              <a:ext uri="{FF2B5EF4-FFF2-40B4-BE49-F238E27FC236}">
                <a16:creationId xmlns:a16="http://schemas.microsoft.com/office/drawing/2014/main" id="{1A8410D5-09A9-4E9A-8324-AE05DD12526F}"/>
              </a:ext>
            </a:extLst>
          </p:cNvPr>
          <p:cNvSpPr txBox="1">
            <a:spLocks/>
          </p:cNvSpPr>
          <p:nvPr/>
        </p:nvSpPr>
        <p:spPr>
          <a:xfrm>
            <a:off x="1517650" y="1310408"/>
            <a:ext cx="10328275" cy="768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kern="0" spc="-15" dirty="0">
                <a:solidFill>
                  <a:srgbClr val="000000"/>
                </a:solidFill>
                <a:latin typeface="Montserrat ExtraBold"/>
                <a:cs typeface="Montserrat"/>
              </a:rPr>
              <a:t>Estruturas de repetição</a:t>
            </a:r>
          </a:p>
        </p:txBody>
      </p:sp>
      <p:pic>
        <p:nvPicPr>
          <p:cNvPr id="76" name="Imagem 75" descr="Foto da tela de um aparelho celular&#10;&#10;Descrição gerada automaticamente">
            <a:extLst>
              <a:ext uri="{FF2B5EF4-FFF2-40B4-BE49-F238E27FC236}">
                <a16:creationId xmlns:a16="http://schemas.microsoft.com/office/drawing/2014/main" id="{CBBC9DF0-3E4A-4A66-B009-B6DACCA28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5050" y="3465066"/>
            <a:ext cx="6439629" cy="4829721"/>
          </a:xfrm>
          <a:prstGeom prst="rect">
            <a:avLst/>
          </a:prstGeom>
        </p:spPr>
      </p:pic>
      <p:sp>
        <p:nvSpPr>
          <p:cNvPr id="78" name="CaixaDeTexto 77">
            <a:extLst>
              <a:ext uri="{FF2B5EF4-FFF2-40B4-BE49-F238E27FC236}">
                <a16:creationId xmlns:a16="http://schemas.microsoft.com/office/drawing/2014/main" id="{4B872910-05BD-49C4-B770-44262ACC452E}"/>
              </a:ext>
            </a:extLst>
          </p:cNvPr>
          <p:cNvSpPr txBox="1"/>
          <p:nvPr/>
        </p:nvSpPr>
        <p:spPr>
          <a:xfrm>
            <a:off x="1517650" y="3649490"/>
            <a:ext cx="9829800" cy="5256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Assim como na estrutura condicional, as estruturas de repetição possibilitam que o código execute ações mais complexas. Podemos fazer com que </a:t>
            </a:r>
            <a:r>
              <a:rPr lang="pt-B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ações sejam executadas quantas vezes for necessário</a:t>
            </a: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, deixando nosso sistema mais dinâmico.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pt-BR" sz="32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 txBox="1">
            <a:spLocks noGrp="1"/>
          </p:cNvSpPr>
          <p:nvPr>
            <p:ph type="title"/>
          </p:nvPr>
        </p:nvSpPr>
        <p:spPr>
          <a:xfrm>
            <a:off x="1441450" y="1395794"/>
            <a:ext cx="17278516" cy="768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  <a:t>Laço contado</a:t>
            </a:r>
            <a:endParaRPr sz="4950" dirty="0">
              <a:latin typeface="Montserrat"/>
              <a:cs typeface="Montserrat"/>
            </a:endParaRPr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28DCA77A-25D6-4AC8-926C-CA966CB46EF3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4D8A9D94-9D25-4BC4-9A69-403DAF9F1033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2482F69B-C046-4033-9E32-A86819E2272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7" name="Retângulo 66">
            <a:extLst>
              <a:ext uri="{FF2B5EF4-FFF2-40B4-BE49-F238E27FC236}">
                <a16:creationId xmlns:a16="http://schemas.microsoft.com/office/drawing/2014/main" id="{1DA3A7F7-D53B-4555-8224-D15882974028}"/>
              </a:ext>
            </a:extLst>
          </p:cNvPr>
          <p:cNvSpPr/>
          <p:nvPr/>
        </p:nvSpPr>
        <p:spPr>
          <a:xfrm>
            <a:off x="1898650" y="2796319"/>
            <a:ext cx="11125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Sabemos previamente quantos giros ocorrerão.</a:t>
            </a:r>
          </a:p>
          <a:p>
            <a:r>
              <a:rPr lang="pt-BR" sz="3600" dirty="0">
                <a:solidFill>
                  <a:schemeClr val="bg1"/>
                </a:solidFill>
              </a:rPr>
              <a:t>Ex.: Sabemos a quantidade de comida que será dividido</a:t>
            </a:r>
          </a:p>
        </p:txBody>
      </p:sp>
      <p:pic>
        <p:nvPicPr>
          <p:cNvPr id="1026" name="Picture 2" descr="UM PRA VC UM PRA MIM, DOIS PRA VC DOIS PRA MIM&quot; (PICA PAU) on Make a GIF">
            <a:extLst>
              <a:ext uri="{FF2B5EF4-FFF2-40B4-BE49-F238E27FC236}">
                <a16:creationId xmlns:a16="http://schemas.microsoft.com/office/drawing/2014/main" id="{889A5DBF-01F6-440C-A9D5-FB61563F07B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302" y="4362233"/>
            <a:ext cx="9929495" cy="5585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tângulo: Canto Dobrado 67">
            <a:extLst>
              <a:ext uri="{FF2B5EF4-FFF2-40B4-BE49-F238E27FC236}">
                <a16:creationId xmlns:a16="http://schemas.microsoft.com/office/drawing/2014/main" id="{9DA20F0D-4516-40DD-B430-D9E801F6D725}"/>
              </a:ext>
            </a:extLst>
          </p:cNvPr>
          <p:cNvSpPr/>
          <p:nvPr/>
        </p:nvSpPr>
        <p:spPr>
          <a:xfrm>
            <a:off x="12033250" y="5576318"/>
            <a:ext cx="5715251" cy="4920919"/>
          </a:xfrm>
          <a:prstGeom prst="foldedCorne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object 2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 txBox="1">
            <a:spLocks noGrp="1"/>
          </p:cNvSpPr>
          <p:nvPr>
            <p:ph type="title"/>
          </p:nvPr>
        </p:nvSpPr>
        <p:spPr>
          <a:xfrm>
            <a:off x="1441450" y="1395794"/>
            <a:ext cx="17278516" cy="768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  <a:t>Laço contado – Laço for(Para)</a:t>
            </a:r>
            <a:endParaRPr sz="4950" dirty="0">
              <a:latin typeface="Montserrat"/>
              <a:cs typeface="Montserrat"/>
            </a:endParaRPr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28DCA77A-25D6-4AC8-926C-CA966CB46EF3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4D8A9D94-9D25-4BC4-9A69-403DAF9F1033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2482F69B-C046-4033-9E32-A86819E2272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6" name="Retângulo 65">
            <a:extLst>
              <a:ext uri="{FF2B5EF4-FFF2-40B4-BE49-F238E27FC236}">
                <a16:creationId xmlns:a16="http://schemas.microsoft.com/office/drawing/2014/main" id="{B4534E08-917B-4A2B-BFFF-B546A0A02401}"/>
              </a:ext>
            </a:extLst>
          </p:cNvPr>
          <p:cNvSpPr/>
          <p:nvPr/>
        </p:nvSpPr>
        <p:spPr>
          <a:xfrm>
            <a:off x="227330" y="7928073"/>
            <a:ext cx="1462405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nn-NO" sz="4400" dirty="0">
                <a:solidFill>
                  <a:srgbClr val="569CD6"/>
                </a:solidFill>
                <a:latin typeface="Consolas" panose="020B0609020204030204" pitchFamily="49" charset="0"/>
              </a:rPr>
              <a:t>for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nn-NO" sz="4400" dirty="0">
                <a:solidFill>
                  <a:srgbClr val="FF0000"/>
                </a:solidFill>
                <a:latin typeface="Consolas" panose="020B0609020204030204" pitchFamily="49" charset="0"/>
              </a:rPr>
              <a:t>int i = 1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nn-NO" sz="4400" dirty="0">
                <a:solidFill>
                  <a:srgbClr val="FFC000"/>
                </a:solidFill>
                <a:latin typeface="Consolas" panose="020B0609020204030204" pitchFamily="49" charset="0"/>
              </a:rPr>
              <a:t>i &lt;= 10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nn-NO" sz="4400" dirty="0">
                <a:solidFill>
                  <a:srgbClr val="FFFF00"/>
                </a:solidFill>
                <a:latin typeface="Consolas" panose="020B0609020204030204" pitchFamily="49" charset="0"/>
              </a:rPr>
              <a:t>i++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nn-NO" sz="4400" dirty="0">
                <a:solidFill>
                  <a:srgbClr val="C8C8C8"/>
                </a:solidFill>
                <a:latin typeface="Consolas" panose="020B0609020204030204" pitchFamily="49" charset="0"/>
              </a:rPr>
              <a:t>cout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nn-NO" sz="4400" dirty="0">
                <a:solidFill>
                  <a:srgbClr val="B4B4B4"/>
                </a:solidFill>
                <a:latin typeface="Consolas" panose="020B0609020204030204" pitchFamily="49" charset="0"/>
              </a:rPr>
              <a:t>&lt;&lt;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nn-NO" sz="4400" dirty="0">
                <a:solidFill>
                  <a:srgbClr val="C8C8C8"/>
                </a:solidFill>
                <a:latin typeface="Consolas" panose="020B0609020204030204" pitchFamily="49" charset="0"/>
              </a:rPr>
              <a:t>i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nn-NO" sz="4400" dirty="0">
                <a:solidFill>
                  <a:srgbClr val="B4B4B4"/>
                </a:solidFill>
                <a:latin typeface="Consolas" panose="020B0609020204030204" pitchFamily="49" charset="0"/>
              </a:rPr>
              <a:t>&lt;&lt;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nn-NO" sz="4400" dirty="0">
                <a:solidFill>
                  <a:schemeClr val="bg1"/>
                </a:solidFill>
                <a:latin typeface="Consolas" panose="020B0609020204030204" pitchFamily="49" charset="0"/>
              </a:rPr>
              <a:t>" ";</a:t>
            </a:r>
          </a:p>
          <a:p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76" name="Retângulo 75">
            <a:extLst>
              <a:ext uri="{FF2B5EF4-FFF2-40B4-BE49-F238E27FC236}">
                <a16:creationId xmlns:a16="http://schemas.microsoft.com/office/drawing/2014/main" id="{31E3976D-4CB5-4ED5-9287-8E3DBA774A53}"/>
              </a:ext>
            </a:extLst>
          </p:cNvPr>
          <p:cNvSpPr/>
          <p:nvPr/>
        </p:nvSpPr>
        <p:spPr>
          <a:xfrm>
            <a:off x="227330" y="4473051"/>
            <a:ext cx="1493520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nn-NO" sz="4400" dirty="0">
                <a:solidFill>
                  <a:srgbClr val="569CD6"/>
                </a:solidFill>
                <a:latin typeface="Consolas" panose="020B0609020204030204" pitchFamily="49" charset="0"/>
              </a:rPr>
              <a:t>for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nn-NO" sz="4400" dirty="0">
                <a:solidFill>
                  <a:srgbClr val="FF0000"/>
                </a:solidFill>
                <a:latin typeface="Consolas" panose="020B0609020204030204" pitchFamily="49" charset="0"/>
              </a:rPr>
              <a:t>inicialização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nn-NO" sz="4400" dirty="0">
                <a:solidFill>
                  <a:srgbClr val="FFC000"/>
                </a:solidFill>
                <a:latin typeface="Consolas" panose="020B0609020204030204" pitchFamily="49" charset="0"/>
              </a:rPr>
              <a:t>condicao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nn-NO" sz="4400" dirty="0">
                <a:solidFill>
                  <a:srgbClr val="FFFF00"/>
                </a:solidFill>
                <a:latin typeface="Consolas" panose="020B0609020204030204" pitchFamily="49" charset="0"/>
              </a:rPr>
              <a:t>contagem</a:t>
            </a:r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       </a:t>
            </a:r>
            <a:r>
              <a:rPr lang="nn-NO" sz="4400" dirty="0">
                <a:solidFill>
                  <a:schemeClr val="accent3"/>
                </a:solidFill>
                <a:latin typeface="Consolas" panose="020B0609020204030204" pitchFamily="49" charset="0"/>
              </a:rPr>
              <a:t>//declaracao</a:t>
            </a:r>
          </a:p>
          <a:p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nn-NO" sz="4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endParaRPr lang="nn-NO" sz="4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7" name="Retângulo 76">
            <a:extLst>
              <a:ext uri="{FF2B5EF4-FFF2-40B4-BE49-F238E27FC236}">
                <a16:creationId xmlns:a16="http://schemas.microsoft.com/office/drawing/2014/main" id="{EA7EAF57-A18C-4786-9ED6-8F50A6F0CFBC}"/>
              </a:ext>
            </a:extLst>
          </p:cNvPr>
          <p:cNvSpPr/>
          <p:nvPr/>
        </p:nvSpPr>
        <p:spPr>
          <a:xfrm>
            <a:off x="1391920" y="3560040"/>
            <a:ext cx="1005205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Sintaxe: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ABAB8F53-B5C1-4F60-AB43-7A7595CCA38F}"/>
              </a:ext>
            </a:extLst>
          </p:cNvPr>
          <p:cNvSpPr/>
          <p:nvPr/>
        </p:nvSpPr>
        <p:spPr>
          <a:xfrm>
            <a:off x="1391920" y="7281742"/>
            <a:ext cx="1005205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Exemplo:</a:t>
            </a:r>
          </a:p>
        </p:txBody>
      </p:sp>
      <p:sp>
        <p:nvSpPr>
          <p:cNvPr id="79" name="object 71">
            <a:extLst>
              <a:ext uri="{FF2B5EF4-FFF2-40B4-BE49-F238E27FC236}">
                <a16:creationId xmlns:a16="http://schemas.microsoft.com/office/drawing/2014/main" id="{6CB0874F-0236-44EA-A95F-96D8903AB76A}"/>
              </a:ext>
            </a:extLst>
          </p:cNvPr>
          <p:cNvSpPr txBox="1">
            <a:spLocks/>
          </p:cNvSpPr>
          <p:nvPr/>
        </p:nvSpPr>
        <p:spPr>
          <a:xfrm>
            <a:off x="12223875" y="5879686"/>
            <a:ext cx="5334000" cy="41203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100" b="0" i="0">
                <a:solidFill>
                  <a:srgbClr val="333333"/>
                </a:solidFill>
                <a:latin typeface="Montserrat Light"/>
                <a:ea typeface="+mj-ea"/>
                <a:cs typeface="Montserrat Light"/>
              </a:defRPr>
            </a:lvl1pPr>
          </a:lstStyle>
          <a:p>
            <a:pPr marL="12700" algn="ctr">
              <a:lnSpc>
                <a:spcPct val="150000"/>
              </a:lnSpc>
              <a:spcBef>
                <a:spcPts val="95"/>
              </a:spcBef>
            </a:pPr>
            <a: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  <a:t>[inicialização] -&gt; Inicia o contador de repetições.</a:t>
            </a:r>
            <a:b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</a:br>
            <a: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  <a:t>[condição] -&gt; É uma condição e caso ela seja avaliada para </a:t>
            </a:r>
            <a:r>
              <a:rPr lang="pt-BR" sz="1800" b="1" kern="0" spc="-15" dirty="0" err="1">
                <a:solidFill>
                  <a:srgbClr val="FFFFFF"/>
                </a:solidFill>
                <a:latin typeface="Montserrat ExtraBold"/>
                <a:cs typeface="Montserrat"/>
              </a:rPr>
              <a:t>true</a:t>
            </a:r>
            <a: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  <a:t>, a</a:t>
            </a:r>
            <a:b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</a:br>
            <a: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  <a:t>declaração será executado.</a:t>
            </a:r>
            <a:b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</a:br>
            <a: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  <a:t>[contagem] -&gt; Uma expressão que será executada no final de</a:t>
            </a:r>
            <a:b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</a:br>
            <a: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  <a:t>cada iteração de loop. Geralmente usado para atualizar ou</a:t>
            </a:r>
            <a:b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</a:br>
            <a:r>
              <a:rPr lang="pt-BR" sz="1800" b="1" kern="0" spc="-15" dirty="0">
                <a:solidFill>
                  <a:srgbClr val="FFFFFF"/>
                </a:solidFill>
                <a:latin typeface="Montserrat ExtraBold"/>
                <a:cs typeface="Montserrat"/>
              </a:rPr>
              <a:t>incrementar a variável do contador.</a:t>
            </a:r>
            <a:endParaRPr lang="pt-BR" sz="1800" kern="0" dirty="0">
              <a:latin typeface="Montserrat"/>
              <a:cs typeface="Montserrat"/>
            </a:endParaRPr>
          </a:p>
        </p:txBody>
      </p:sp>
      <p:sp>
        <p:nvSpPr>
          <p:cNvPr id="72" name="Retângulo 71">
            <a:extLst>
              <a:ext uri="{FF2B5EF4-FFF2-40B4-BE49-F238E27FC236}">
                <a16:creationId xmlns:a16="http://schemas.microsoft.com/office/drawing/2014/main" id="{ACE4A231-4178-4B62-A128-C99F408795AB}"/>
              </a:ext>
            </a:extLst>
          </p:cNvPr>
          <p:cNvSpPr/>
          <p:nvPr/>
        </p:nvSpPr>
        <p:spPr>
          <a:xfrm>
            <a:off x="1391920" y="2557239"/>
            <a:ext cx="13868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Usada para executar repetidamente um bloco de código por um número específico de vezes.</a:t>
            </a:r>
          </a:p>
        </p:txBody>
      </p:sp>
    </p:spTree>
    <p:extLst>
      <p:ext uri="{BB962C8B-B14F-4D97-AF65-F5344CB8AC3E}">
        <p14:creationId xmlns:p14="http://schemas.microsoft.com/office/powerpoint/2010/main" val="4098606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 txBox="1">
            <a:spLocks noGrp="1"/>
          </p:cNvSpPr>
          <p:nvPr>
            <p:ph type="title"/>
          </p:nvPr>
        </p:nvSpPr>
        <p:spPr>
          <a:xfrm>
            <a:off x="1441450" y="1395794"/>
            <a:ext cx="17278516" cy="768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  <a:t>Laço condicional</a:t>
            </a:r>
            <a:endParaRPr sz="4950" dirty="0">
              <a:latin typeface="Montserrat"/>
              <a:cs typeface="Montserrat"/>
            </a:endParaRPr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28DCA77A-25D6-4AC8-926C-CA966CB46EF3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4D8A9D94-9D25-4BC4-9A69-403DAF9F1033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2482F69B-C046-4033-9E32-A86819E2272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6" name="Retângulo 65">
            <a:extLst>
              <a:ext uri="{FF2B5EF4-FFF2-40B4-BE49-F238E27FC236}">
                <a16:creationId xmlns:a16="http://schemas.microsoft.com/office/drawing/2014/main" id="{17684E77-D76F-4F6F-8C11-B315C45EA091}"/>
              </a:ext>
            </a:extLst>
          </p:cNvPr>
          <p:cNvSpPr/>
          <p:nvPr/>
        </p:nvSpPr>
        <p:spPr>
          <a:xfrm>
            <a:off x="1445986" y="2826773"/>
            <a:ext cx="129494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Necessita de uma condição de parada ou repetição.</a:t>
            </a:r>
          </a:p>
          <a:p>
            <a:r>
              <a:rPr lang="pt-BR" sz="3600" dirty="0" err="1">
                <a:solidFill>
                  <a:schemeClr val="bg1"/>
                </a:solidFill>
              </a:rPr>
              <a:t>Ex</a:t>
            </a:r>
            <a:r>
              <a:rPr lang="pt-BR" sz="3600" dirty="0">
                <a:solidFill>
                  <a:schemeClr val="bg1"/>
                </a:solidFill>
              </a:rPr>
              <a:t>.:Ele só para de procurar a “</a:t>
            </a:r>
            <a:r>
              <a:rPr lang="pt-BR" sz="3600" dirty="0" err="1">
                <a:solidFill>
                  <a:schemeClr val="bg1"/>
                </a:solidFill>
              </a:rPr>
              <a:t>nóz</a:t>
            </a:r>
            <a:r>
              <a:rPr lang="pt-BR" sz="3600" dirty="0">
                <a:solidFill>
                  <a:schemeClr val="bg1"/>
                </a:solidFill>
              </a:rPr>
              <a:t>” até ter ela.</a:t>
            </a:r>
          </a:p>
        </p:txBody>
      </p:sp>
      <p:pic>
        <p:nvPicPr>
          <p:cNvPr id="1026" name="Picture 2" descr="Curta-metragem do Scrat, personagem de ''A Era do Gelo'' on Make a GIF">
            <a:extLst>
              <a:ext uri="{FF2B5EF4-FFF2-40B4-BE49-F238E27FC236}">
                <a16:creationId xmlns:a16="http://schemas.microsoft.com/office/drawing/2014/main" id="{41BB592A-10B7-4F86-8D1B-4A16A617FD5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149" y="4288523"/>
            <a:ext cx="13495118" cy="5904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4095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 txBox="1">
            <a:spLocks noGrp="1"/>
          </p:cNvSpPr>
          <p:nvPr>
            <p:ph type="title"/>
          </p:nvPr>
        </p:nvSpPr>
        <p:spPr>
          <a:xfrm>
            <a:off x="1441450" y="1047088"/>
            <a:ext cx="17278516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  <a:t>Laço condicional – </a:t>
            </a:r>
            <a:r>
              <a:rPr lang="pt-BR" sz="4950" b="1" spc="-15" dirty="0" err="1">
                <a:solidFill>
                  <a:srgbClr val="FFFFFF"/>
                </a:solidFill>
                <a:latin typeface="Montserrat ExtraBold"/>
                <a:cs typeface="Montserrat"/>
              </a:rPr>
              <a:t>While</a:t>
            </a:r>
            <a: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  <a:t> </a:t>
            </a:r>
            <a:b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</a:br>
            <a: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  <a:t>(enquanto)</a:t>
            </a:r>
            <a:endParaRPr sz="4950" dirty="0">
              <a:latin typeface="Montserrat"/>
              <a:cs typeface="Montserrat"/>
            </a:endParaRPr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28DCA77A-25D6-4AC8-926C-CA966CB46EF3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4D8A9D94-9D25-4BC4-9A69-403DAF9F1033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2482F69B-C046-4033-9E32-A86819E2272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6" name="Retângulo 65">
            <a:extLst>
              <a:ext uri="{FF2B5EF4-FFF2-40B4-BE49-F238E27FC236}">
                <a16:creationId xmlns:a16="http://schemas.microsoft.com/office/drawing/2014/main" id="{17684E77-D76F-4F6F-8C11-B315C45EA091}"/>
              </a:ext>
            </a:extLst>
          </p:cNvPr>
          <p:cNvSpPr/>
          <p:nvPr/>
        </p:nvSpPr>
        <p:spPr>
          <a:xfrm>
            <a:off x="1445986" y="3473104"/>
            <a:ext cx="19004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Sintaxe:</a:t>
            </a:r>
          </a:p>
        </p:txBody>
      </p:sp>
      <p:sp>
        <p:nvSpPr>
          <p:cNvPr id="76" name="Retângulo 75">
            <a:extLst>
              <a:ext uri="{FF2B5EF4-FFF2-40B4-BE49-F238E27FC236}">
                <a16:creationId xmlns:a16="http://schemas.microsoft.com/office/drawing/2014/main" id="{3D68C5A1-3384-408B-A573-CCE2BFDC6AF4}"/>
              </a:ext>
            </a:extLst>
          </p:cNvPr>
          <p:cNvSpPr/>
          <p:nvPr/>
        </p:nvSpPr>
        <p:spPr>
          <a:xfrm>
            <a:off x="1454876" y="6989132"/>
            <a:ext cx="21963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Exemplo:</a:t>
            </a:r>
          </a:p>
        </p:txBody>
      </p:sp>
      <p:sp>
        <p:nvSpPr>
          <p:cNvPr id="67" name="Retângulo 66">
            <a:extLst>
              <a:ext uri="{FF2B5EF4-FFF2-40B4-BE49-F238E27FC236}">
                <a16:creationId xmlns:a16="http://schemas.microsoft.com/office/drawing/2014/main" id="{CD79B7F5-8FEE-47B3-A73D-56A2F33C6DC1}"/>
              </a:ext>
            </a:extLst>
          </p:cNvPr>
          <p:cNvSpPr/>
          <p:nvPr/>
        </p:nvSpPr>
        <p:spPr>
          <a:xfrm>
            <a:off x="1441450" y="2601266"/>
            <a:ext cx="111220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Executa uma instrução até que uma condição especifica seja verdadeira.</a:t>
            </a:r>
          </a:p>
        </p:txBody>
      </p:sp>
      <p:sp>
        <p:nvSpPr>
          <p:cNvPr id="68" name="Retângulo 67">
            <a:extLst>
              <a:ext uri="{FF2B5EF4-FFF2-40B4-BE49-F238E27FC236}">
                <a16:creationId xmlns:a16="http://schemas.microsoft.com/office/drawing/2014/main" id="{FF2D59BC-85E2-4706-B5AE-E9D08B415AC7}"/>
              </a:ext>
            </a:extLst>
          </p:cNvPr>
          <p:cNvSpPr/>
          <p:nvPr/>
        </p:nvSpPr>
        <p:spPr>
          <a:xfrm>
            <a:off x="1832055" y="7736085"/>
            <a:ext cx="1591644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pt-BR" sz="36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3600" dirty="0">
                <a:solidFill>
                  <a:srgbClr val="C8C8C8"/>
                </a:solidFill>
                <a:latin typeface="Consolas" panose="020B0609020204030204" pitchFamily="49" charset="0"/>
              </a:rPr>
              <a:t>contador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pt-BR" sz="36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pt-BR" sz="3600" dirty="0" err="1">
                <a:solidFill>
                  <a:srgbClr val="569CD6"/>
                </a:solidFill>
                <a:latin typeface="Consolas" panose="020B0609020204030204" pitchFamily="49" charset="0"/>
              </a:rPr>
              <a:t>while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pt-BR" sz="3600" dirty="0">
                <a:solidFill>
                  <a:srgbClr val="C8C8C8"/>
                </a:solidFill>
                <a:latin typeface="Consolas" panose="020B0609020204030204" pitchFamily="49" charset="0"/>
              </a:rPr>
              <a:t>contador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 &gt;= </a:t>
            </a:r>
            <a:r>
              <a:rPr lang="pt-BR" sz="36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pt-BR" sz="3600" dirty="0" err="1">
                <a:solidFill>
                  <a:srgbClr val="C8C8C8"/>
                </a:solidFill>
                <a:latin typeface="Consolas" panose="020B0609020204030204" pitchFamily="49" charset="0"/>
              </a:rPr>
              <a:t>cout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3600" dirty="0">
                <a:solidFill>
                  <a:srgbClr val="B4B4B4"/>
                </a:solidFill>
                <a:latin typeface="Consolas" panose="020B0609020204030204" pitchFamily="49" charset="0"/>
              </a:rPr>
              <a:t>&lt;&lt;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3600" dirty="0">
                <a:solidFill>
                  <a:srgbClr val="C8C8C8"/>
                </a:solidFill>
                <a:latin typeface="Consolas" panose="020B0609020204030204" pitchFamily="49" charset="0"/>
              </a:rPr>
              <a:t>contador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3600" dirty="0">
                <a:solidFill>
                  <a:srgbClr val="B4B4B4"/>
                </a:solidFill>
                <a:latin typeface="Consolas" panose="020B0609020204030204" pitchFamily="49" charset="0"/>
              </a:rPr>
              <a:t>&lt;&lt;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3600" dirty="0">
                <a:solidFill>
                  <a:srgbClr val="CE9178"/>
                </a:solidFill>
                <a:latin typeface="Consolas" panose="020B0609020204030204" pitchFamily="49" charset="0"/>
              </a:rPr>
              <a:t>" "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pt-BR" sz="3600" dirty="0">
                <a:solidFill>
                  <a:srgbClr val="C8C8C8"/>
                </a:solidFill>
                <a:latin typeface="Consolas" panose="020B0609020204030204" pitchFamily="49" charset="0"/>
              </a:rPr>
              <a:t>contador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--;</a:t>
            </a:r>
          </a:p>
          <a:p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    }</a:t>
            </a:r>
            <a:endParaRPr lang="pt-BR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7" name="Retângulo 76">
            <a:extLst>
              <a:ext uri="{FF2B5EF4-FFF2-40B4-BE49-F238E27FC236}">
                <a16:creationId xmlns:a16="http://schemas.microsoft.com/office/drawing/2014/main" id="{BD080CF4-E3FC-44B9-9968-6C097EAEF6A5}"/>
              </a:ext>
            </a:extLst>
          </p:cNvPr>
          <p:cNvSpPr/>
          <p:nvPr/>
        </p:nvSpPr>
        <p:spPr>
          <a:xfrm>
            <a:off x="1593850" y="4143015"/>
            <a:ext cx="1591644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 	 </a:t>
            </a:r>
            <a:r>
              <a:rPr lang="pt-BR" sz="3600" dirty="0" err="1">
                <a:solidFill>
                  <a:srgbClr val="569CD6"/>
                </a:solidFill>
                <a:latin typeface="Consolas" panose="020B0609020204030204" pitchFamily="49" charset="0"/>
              </a:rPr>
              <a:t>while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pt-BR" sz="3600" dirty="0" err="1">
                <a:solidFill>
                  <a:srgbClr val="C8C8C8"/>
                </a:solidFill>
                <a:latin typeface="Consolas" panose="020B0609020204030204" pitchFamily="49" charset="0"/>
              </a:rPr>
              <a:t>condicao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pt-BR" sz="3600" dirty="0">
                <a:solidFill>
                  <a:schemeClr val="accent3"/>
                </a:solidFill>
                <a:latin typeface="Consolas" panose="020B0609020204030204" pitchFamily="49" charset="0"/>
              </a:rPr>
              <a:t>//</a:t>
            </a:r>
            <a:r>
              <a:rPr lang="pt-BR" sz="3600" dirty="0" err="1">
                <a:solidFill>
                  <a:schemeClr val="accent3"/>
                </a:solidFill>
                <a:latin typeface="Consolas" panose="020B0609020204030204" pitchFamily="49" charset="0"/>
              </a:rPr>
              <a:t>codigo</a:t>
            </a:r>
            <a:endParaRPr lang="pt-BR" sz="3600" dirty="0">
              <a:solidFill>
                <a:schemeClr val="accent3"/>
              </a:solidFill>
              <a:latin typeface="Consolas" panose="020B0609020204030204" pitchFamily="49" charset="0"/>
            </a:endParaRPr>
          </a:p>
          <a:p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    }</a:t>
            </a:r>
            <a:endParaRPr lang="pt-BR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181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957569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219340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481112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742885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004657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9266428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528201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9789973" y="9004961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957569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8219340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81112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742885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9004657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9266428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9528201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9789973" y="9266733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957569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8219340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8481112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8742885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9004657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9266428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9528201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9789973" y="9528505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7957569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9340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8481112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8742885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9004657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9266428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9528201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9789973" y="9790277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7957569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8219340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8481112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8742885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9004657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9266428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9528201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9789973" y="10052050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7957569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8219340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8481112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8742885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9004657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9266428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9528201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9789973" y="10313822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7957569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8219340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8481112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8742885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9004657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9266428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9528201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9789973" y="10575594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7957569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8219340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8481112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8742885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9004657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19266428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9528201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9789973" y="10837366"/>
            <a:ext cx="52705" cy="52705"/>
          </a:xfrm>
          <a:custGeom>
            <a:avLst/>
            <a:gdLst/>
            <a:ahLst/>
            <a:cxnLst/>
            <a:rect l="l" t="t" r="r" b="b"/>
            <a:pathLst>
              <a:path w="52705" h="52704">
                <a:moveTo>
                  <a:pt x="26177" y="0"/>
                </a:moveTo>
                <a:lnTo>
                  <a:pt x="15986" y="2056"/>
                </a:lnTo>
                <a:lnTo>
                  <a:pt x="7665" y="7665"/>
                </a:lnTo>
                <a:lnTo>
                  <a:pt x="2056" y="15986"/>
                </a:lnTo>
                <a:lnTo>
                  <a:pt x="0" y="26177"/>
                </a:lnTo>
                <a:lnTo>
                  <a:pt x="2056" y="36367"/>
                </a:lnTo>
                <a:lnTo>
                  <a:pt x="7665" y="44688"/>
                </a:lnTo>
                <a:lnTo>
                  <a:pt x="15986" y="50297"/>
                </a:lnTo>
                <a:lnTo>
                  <a:pt x="26177" y="52354"/>
                </a:lnTo>
                <a:lnTo>
                  <a:pt x="36367" y="50297"/>
                </a:lnTo>
                <a:lnTo>
                  <a:pt x="44688" y="44688"/>
                </a:lnTo>
                <a:lnTo>
                  <a:pt x="50297" y="36367"/>
                </a:lnTo>
                <a:lnTo>
                  <a:pt x="52354" y="26177"/>
                </a:lnTo>
                <a:lnTo>
                  <a:pt x="50297" y="15986"/>
                </a:lnTo>
                <a:lnTo>
                  <a:pt x="44688" y="7665"/>
                </a:lnTo>
                <a:lnTo>
                  <a:pt x="36367" y="2056"/>
                </a:lnTo>
                <a:lnTo>
                  <a:pt x="26177" y="0"/>
                </a:lnTo>
                <a:close/>
              </a:path>
            </a:pathLst>
          </a:custGeom>
          <a:solidFill>
            <a:srgbClr val="3333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047088" y="1047088"/>
            <a:ext cx="0" cy="1466215"/>
          </a:xfrm>
          <a:custGeom>
            <a:avLst/>
            <a:gdLst/>
            <a:ahLst/>
            <a:cxnLst/>
            <a:rect l="l" t="t" r="r" b="b"/>
            <a:pathLst>
              <a:path h="1466214">
                <a:moveTo>
                  <a:pt x="0" y="0"/>
                </a:moveTo>
                <a:lnTo>
                  <a:pt x="0" y="1465923"/>
                </a:lnTo>
              </a:path>
            </a:pathLst>
          </a:custGeom>
          <a:ln w="104708">
            <a:solidFill>
              <a:srgbClr val="C127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0" y="11151492"/>
            <a:ext cx="20104100" cy="157480"/>
          </a:xfrm>
          <a:custGeom>
            <a:avLst/>
            <a:gdLst/>
            <a:ahLst/>
            <a:cxnLst/>
            <a:rect l="l" t="t" r="r" b="b"/>
            <a:pathLst>
              <a:path w="20104100" h="157479">
                <a:moveTo>
                  <a:pt x="20104099" y="0"/>
                </a:moveTo>
                <a:lnTo>
                  <a:pt x="0" y="0"/>
                </a:lnTo>
                <a:lnTo>
                  <a:pt x="0" y="157063"/>
                </a:lnTo>
                <a:lnTo>
                  <a:pt x="20104099" y="157063"/>
                </a:lnTo>
                <a:lnTo>
                  <a:pt x="20104099" y="0"/>
                </a:lnTo>
                <a:close/>
              </a:path>
            </a:pathLst>
          </a:custGeom>
          <a:solidFill>
            <a:srgbClr val="C127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 txBox="1">
            <a:spLocks noGrp="1"/>
          </p:cNvSpPr>
          <p:nvPr>
            <p:ph type="title"/>
          </p:nvPr>
        </p:nvSpPr>
        <p:spPr>
          <a:xfrm>
            <a:off x="1384134" y="1047088"/>
            <a:ext cx="17278516" cy="152541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5940"/>
              </a:lnSpc>
              <a:spcBef>
                <a:spcPts val="95"/>
              </a:spcBef>
            </a:pPr>
            <a: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  <a:t>Laço condicional – Do </a:t>
            </a:r>
            <a:r>
              <a:rPr lang="pt-BR" sz="4950" b="1" spc="-15" dirty="0" err="1">
                <a:solidFill>
                  <a:srgbClr val="FFFFFF"/>
                </a:solidFill>
                <a:latin typeface="Montserrat ExtraBold"/>
                <a:cs typeface="Montserrat"/>
              </a:rPr>
              <a:t>While</a:t>
            </a:r>
            <a: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  <a:t> (faça </a:t>
            </a:r>
            <a:b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</a:br>
            <a:r>
              <a:rPr lang="pt-BR" sz="4950" b="1" spc="-15" dirty="0">
                <a:solidFill>
                  <a:srgbClr val="FFFFFF"/>
                </a:solidFill>
                <a:latin typeface="Montserrat ExtraBold"/>
                <a:cs typeface="Montserrat"/>
              </a:rPr>
              <a:t>enquanto)</a:t>
            </a:r>
            <a:endParaRPr sz="4950" dirty="0">
              <a:latin typeface="Montserrat"/>
              <a:cs typeface="Montserrat"/>
            </a:endParaRPr>
          </a:p>
        </p:txBody>
      </p:sp>
      <p:grpSp>
        <p:nvGrpSpPr>
          <p:cNvPr id="75" name="object 3">
            <a:extLst>
              <a:ext uri="{FF2B5EF4-FFF2-40B4-BE49-F238E27FC236}">
                <a16:creationId xmlns:a16="http://schemas.microsoft.com/office/drawing/2014/main" id="{28DCA77A-25D6-4AC8-926C-CA966CB46EF3}"/>
              </a:ext>
            </a:extLst>
          </p:cNvPr>
          <p:cNvGrpSpPr/>
          <p:nvPr/>
        </p:nvGrpSpPr>
        <p:grpSpPr>
          <a:xfrm>
            <a:off x="15364003" y="1047088"/>
            <a:ext cx="3693223" cy="942975"/>
            <a:chOff x="15364003" y="1047088"/>
            <a:chExt cx="3693223" cy="942975"/>
          </a:xfrm>
        </p:grpSpPr>
        <p:sp>
          <p:nvSpPr>
            <p:cNvPr id="73" name="object 4">
              <a:extLst>
                <a:ext uri="{FF2B5EF4-FFF2-40B4-BE49-F238E27FC236}">
                  <a16:creationId xmlns:a16="http://schemas.microsoft.com/office/drawing/2014/main" id="{4D8A9D94-9D25-4BC4-9A69-403DAF9F1033}"/>
                </a:ext>
              </a:extLst>
            </p:cNvPr>
            <p:cNvSpPr/>
            <p:nvPr/>
          </p:nvSpPr>
          <p:spPr>
            <a:xfrm>
              <a:off x="15364066" y="1047088"/>
              <a:ext cx="3693160" cy="942975"/>
            </a:xfrm>
            <a:custGeom>
              <a:avLst/>
              <a:gdLst/>
              <a:ahLst/>
              <a:cxnLst/>
              <a:rect l="l" t="t" r="r" b="b"/>
              <a:pathLst>
                <a:path w="3693159" h="942975">
                  <a:moveTo>
                    <a:pt x="3692945" y="0"/>
                  </a:moveTo>
                  <a:lnTo>
                    <a:pt x="0" y="0"/>
                  </a:lnTo>
                  <a:lnTo>
                    <a:pt x="0" y="942379"/>
                  </a:lnTo>
                  <a:lnTo>
                    <a:pt x="3692945" y="942379"/>
                  </a:lnTo>
                  <a:lnTo>
                    <a:pt x="3692945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5">
              <a:extLst>
                <a:ext uri="{FF2B5EF4-FFF2-40B4-BE49-F238E27FC236}">
                  <a16:creationId xmlns:a16="http://schemas.microsoft.com/office/drawing/2014/main" id="{2482F69B-C046-4033-9E32-A86819E22727}"/>
                </a:ext>
              </a:extLst>
            </p:cNvPr>
            <p:cNvSpPr/>
            <p:nvPr/>
          </p:nvSpPr>
          <p:spPr>
            <a:xfrm>
              <a:off x="15364003" y="1167618"/>
              <a:ext cx="3693160" cy="700405"/>
            </a:xfrm>
            <a:custGeom>
              <a:avLst/>
              <a:gdLst/>
              <a:ahLst/>
              <a:cxnLst/>
              <a:rect l="l" t="t" r="r" b="b"/>
              <a:pathLst>
                <a:path w="3693159" h="700405">
                  <a:moveTo>
                    <a:pt x="198348" y="660984"/>
                  </a:moveTo>
                  <a:lnTo>
                    <a:pt x="0" y="660984"/>
                  </a:lnTo>
                  <a:lnTo>
                    <a:pt x="0" y="685812"/>
                  </a:lnTo>
                  <a:lnTo>
                    <a:pt x="198348" y="685812"/>
                  </a:lnTo>
                  <a:lnTo>
                    <a:pt x="198348" y="660984"/>
                  </a:lnTo>
                  <a:close/>
                </a:path>
                <a:path w="3693159" h="700405">
                  <a:moveTo>
                    <a:pt x="198348" y="502246"/>
                  </a:moveTo>
                  <a:lnTo>
                    <a:pt x="0" y="502246"/>
                  </a:lnTo>
                  <a:lnTo>
                    <a:pt x="0" y="527050"/>
                  </a:lnTo>
                  <a:lnTo>
                    <a:pt x="198348" y="527050"/>
                  </a:lnTo>
                  <a:lnTo>
                    <a:pt x="198348" y="502246"/>
                  </a:lnTo>
                  <a:close/>
                </a:path>
                <a:path w="3693159" h="700405">
                  <a:moveTo>
                    <a:pt x="198348" y="337540"/>
                  </a:moveTo>
                  <a:lnTo>
                    <a:pt x="0" y="337540"/>
                  </a:lnTo>
                  <a:lnTo>
                    <a:pt x="0" y="362356"/>
                  </a:lnTo>
                  <a:lnTo>
                    <a:pt x="198348" y="362356"/>
                  </a:lnTo>
                  <a:lnTo>
                    <a:pt x="198348" y="337540"/>
                  </a:lnTo>
                  <a:close/>
                </a:path>
                <a:path w="3693159" h="700405">
                  <a:moveTo>
                    <a:pt x="198348" y="175044"/>
                  </a:moveTo>
                  <a:lnTo>
                    <a:pt x="0" y="175044"/>
                  </a:lnTo>
                  <a:lnTo>
                    <a:pt x="0" y="199898"/>
                  </a:lnTo>
                  <a:lnTo>
                    <a:pt x="198348" y="199898"/>
                  </a:lnTo>
                  <a:lnTo>
                    <a:pt x="198348" y="175044"/>
                  </a:lnTo>
                  <a:close/>
                </a:path>
                <a:path w="3693159" h="700405">
                  <a:moveTo>
                    <a:pt x="198348" y="16789"/>
                  </a:moveTo>
                  <a:lnTo>
                    <a:pt x="0" y="16789"/>
                  </a:lnTo>
                  <a:lnTo>
                    <a:pt x="0" y="41592"/>
                  </a:lnTo>
                  <a:lnTo>
                    <a:pt x="198348" y="41592"/>
                  </a:lnTo>
                  <a:lnTo>
                    <a:pt x="198348" y="16789"/>
                  </a:lnTo>
                  <a:close/>
                </a:path>
                <a:path w="3693159" h="700405">
                  <a:moveTo>
                    <a:pt x="908519" y="161366"/>
                  </a:moveTo>
                  <a:lnTo>
                    <a:pt x="906360" y="130289"/>
                  </a:lnTo>
                  <a:lnTo>
                    <a:pt x="905611" y="119291"/>
                  </a:lnTo>
                  <a:lnTo>
                    <a:pt x="892365" y="84505"/>
                  </a:lnTo>
                  <a:lnTo>
                    <a:pt x="840524" y="34785"/>
                  </a:lnTo>
                  <a:lnTo>
                    <a:pt x="804722" y="18783"/>
                  </a:lnTo>
                  <a:lnTo>
                    <a:pt x="764197" y="8001"/>
                  </a:lnTo>
                  <a:lnTo>
                    <a:pt x="720369" y="1905"/>
                  </a:lnTo>
                  <a:lnTo>
                    <a:pt x="674636" y="0"/>
                  </a:lnTo>
                  <a:lnTo>
                    <a:pt x="627634" y="1714"/>
                  </a:lnTo>
                  <a:lnTo>
                    <a:pt x="580974" y="7264"/>
                  </a:lnTo>
                  <a:lnTo>
                    <a:pt x="535597" y="17233"/>
                  </a:lnTo>
                  <a:lnTo>
                    <a:pt x="492467" y="32207"/>
                  </a:lnTo>
                  <a:lnTo>
                    <a:pt x="452539" y="52793"/>
                  </a:lnTo>
                  <a:lnTo>
                    <a:pt x="416775" y="79552"/>
                  </a:lnTo>
                  <a:lnTo>
                    <a:pt x="386105" y="113106"/>
                  </a:lnTo>
                  <a:lnTo>
                    <a:pt x="361505" y="154012"/>
                  </a:lnTo>
                  <a:lnTo>
                    <a:pt x="343928" y="202895"/>
                  </a:lnTo>
                  <a:lnTo>
                    <a:pt x="339178" y="254914"/>
                  </a:lnTo>
                  <a:lnTo>
                    <a:pt x="348348" y="300837"/>
                  </a:lnTo>
                  <a:lnTo>
                    <a:pt x="371932" y="338734"/>
                  </a:lnTo>
                  <a:lnTo>
                    <a:pt x="410464" y="366699"/>
                  </a:lnTo>
                  <a:lnTo>
                    <a:pt x="460248" y="387223"/>
                  </a:lnTo>
                  <a:lnTo>
                    <a:pt x="508927" y="402183"/>
                  </a:lnTo>
                  <a:lnTo>
                    <a:pt x="594918" y="424510"/>
                  </a:lnTo>
                  <a:lnTo>
                    <a:pt x="628230" y="436435"/>
                  </a:lnTo>
                  <a:lnTo>
                    <a:pt x="652437" y="451891"/>
                  </a:lnTo>
                  <a:lnTo>
                    <a:pt x="665518" y="473189"/>
                  </a:lnTo>
                  <a:lnTo>
                    <a:pt x="665480" y="502577"/>
                  </a:lnTo>
                  <a:lnTo>
                    <a:pt x="650036" y="531888"/>
                  </a:lnTo>
                  <a:lnTo>
                    <a:pt x="622058" y="552818"/>
                  </a:lnTo>
                  <a:lnTo>
                    <a:pt x="587781" y="565378"/>
                  </a:lnTo>
                  <a:lnTo>
                    <a:pt x="553491" y="569556"/>
                  </a:lnTo>
                  <a:lnTo>
                    <a:pt x="508863" y="563194"/>
                  </a:lnTo>
                  <a:lnTo>
                    <a:pt x="477088" y="544436"/>
                  </a:lnTo>
                  <a:lnTo>
                    <a:pt x="460565" y="513829"/>
                  </a:lnTo>
                  <a:lnTo>
                    <a:pt x="461657" y="471868"/>
                  </a:lnTo>
                  <a:lnTo>
                    <a:pt x="275513" y="471868"/>
                  </a:lnTo>
                  <a:lnTo>
                    <a:pt x="269417" y="527735"/>
                  </a:lnTo>
                  <a:lnTo>
                    <a:pt x="274345" y="574230"/>
                  </a:lnTo>
                  <a:lnTo>
                    <a:pt x="289204" y="612089"/>
                  </a:lnTo>
                  <a:lnTo>
                    <a:pt x="312864" y="642086"/>
                  </a:lnTo>
                  <a:lnTo>
                    <a:pt x="344195" y="664946"/>
                  </a:lnTo>
                  <a:lnTo>
                    <a:pt x="382104" y="681418"/>
                  </a:lnTo>
                  <a:lnTo>
                    <a:pt x="425462" y="692264"/>
                  </a:lnTo>
                  <a:lnTo>
                    <a:pt x="473138" y="698233"/>
                  </a:lnTo>
                  <a:lnTo>
                    <a:pt x="524040" y="700049"/>
                  </a:lnTo>
                  <a:lnTo>
                    <a:pt x="575614" y="697547"/>
                  </a:lnTo>
                  <a:lnTo>
                    <a:pt x="626071" y="690016"/>
                  </a:lnTo>
                  <a:lnTo>
                    <a:pt x="674395" y="677392"/>
                  </a:lnTo>
                  <a:lnTo>
                    <a:pt x="719594" y="659612"/>
                  </a:lnTo>
                  <a:lnTo>
                    <a:pt x="760653" y="636625"/>
                  </a:lnTo>
                  <a:lnTo>
                    <a:pt x="796569" y="608368"/>
                  </a:lnTo>
                  <a:lnTo>
                    <a:pt x="826338" y="574776"/>
                  </a:lnTo>
                  <a:lnTo>
                    <a:pt x="829360" y="569556"/>
                  </a:lnTo>
                  <a:lnTo>
                    <a:pt x="848944" y="535813"/>
                  </a:lnTo>
                  <a:lnTo>
                    <a:pt x="863396" y="491388"/>
                  </a:lnTo>
                  <a:lnTo>
                    <a:pt x="869175" y="436956"/>
                  </a:lnTo>
                  <a:lnTo>
                    <a:pt x="862241" y="393573"/>
                  </a:lnTo>
                  <a:lnTo>
                    <a:pt x="844702" y="359727"/>
                  </a:lnTo>
                  <a:lnTo>
                    <a:pt x="786168" y="314388"/>
                  </a:lnTo>
                  <a:lnTo>
                    <a:pt x="749376" y="299808"/>
                  </a:lnTo>
                  <a:lnTo>
                    <a:pt x="710349" y="288569"/>
                  </a:lnTo>
                  <a:lnTo>
                    <a:pt x="633984" y="269887"/>
                  </a:lnTo>
                  <a:lnTo>
                    <a:pt x="598474" y="259105"/>
                  </a:lnTo>
                  <a:lnTo>
                    <a:pt x="566496" y="244411"/>
                  </a:lnTo>
                  <a:lnTo>
                    <a:pt x="545185" y="222910"/>
                  </a:lnTo>
                  <a:lnTo>
                    <a:pt x="541693" y="191706"/>
                  </a:lnTo>
                  <a:lnTo>
                    <a:pt x="553224" y="167970"/>
                  </a:lnTo>
                  <a:lnTo>
                    <a:pt x="574852" y="148424"/>
                  </a:lnTo>
                  <a:lnTo>
                    <a:pt x="603161" y="135166"/>
                  </a:lnTo>
                  <a:lnTo>
                    <a:pt x="634758" y="130289"/>
                  </a:lnTo>
                  <a:lnTo>
                    <a:pt x="656818" y="131673"/>
                  </a:lnTo>
                  <a:lnTo>
                    <a:pt x="701903" y="151714"/>
                  </a:lnTo>
                  <a:lnTo>
                    <a:pt x="716381" y="192925"/>
                  </a:lnTo>
                  <a:lnTo>
                    <a:pt x="713574" y="211251"/>
                  </a:lnTo>
                  <a:lnTo>
                    <a:pt x="899693" y="211251"/>
                  </a:lnTo>
                  <a:lnTo>
                    <a:pt x="908519" y="161366"/>
                  </a:lnTo>
                  <a:close/>
                </a:path>
                <a:path w="3693159" h="700405">
                  <a:moveTo>
                    <a:pt x="1580972" y="13944"/>
                  </a:moveTo>
                  <a:lnTo>
                    <a:pt x="1069098" y="13944"/>
                  </a:lnTo>
                  <a:lnTo>
                    <a:pt x="926249" y="685927"/>
                  </a:lnTo>
                  <a:lnTo>
                    <a:pt x="1438135" y="685927"/>
                  </a:lnTo>
                  <a:lnTo>
                    <a:pt x="1465884" y="555599"/>
                  </a:lnTo>
                  <a:lnTo>
                    <a:pt x="1140129" y="555599"/>
                  </a:lnTo>
                  <a:lnTo>
                    <a:pt x="1170381" y="413207"/>
                  </a:lnTo>
                  <a:lnTo>
                    <a:pt x="1470063" y="413207"/>
                  </a:lnTo>
                  <a:lnTo>
                    <a:pt x="1497672" y="282956"/>
                  </a:lnTo>
                  <a:lnTo>
                    <a:pt x="1197978" y="282956"/>
                  </a:lnTo>
                  <a:lnTo>
                    <a:pt x="1227455" y="144233"/>
                  </a:lnTo>
                  <a:lnTo>
                    <a:pt x="1553210" y="144233"/>
                  </a:lnTo>
                  <a:lnTo>
                    <a:pt x="1580972" y="13944"/>
                  </a:lnTo>
                  <a:close/>
                </a:path>
                <a:path w="3693159" h="700405">
                  <a:moveTo>
                    <a:pt x="2341346" y="13944"/>
                  </a:moveTo>
                  <a:lnTo>
                    <a:pt x="2173833" y="13944"/>
                  </a:lnTo>
                  <a:lnTo>
                    <a:pt x="2067725" y="512775"/>
                  </a:lnTo>
                  <a:lnTo>
                    <a:pt x="2065553" y="514680"/>
                  </a:lnTo>
                  <a:lnTo>
                    <a:pt x="1984070" y="171272"/>
                  </a:lnTo>
                  <a:lnTo>
                    <a:pt x="1946732" y="13944"/>
                  </a:lnTo>
                  <a:lnTo>
                    <a:pt x="1686140" y="13944"/>
                  </a:lnTo>
                  <a:lnTo>
                    <a:pt x="1543278" y="685927"/>
                  </a:lnTo>
                  <a:lnTo>
                    <a:pt x="1710817" y="685927"/>
                  </a:lnTo>
                  <a:lnTo>
                    <a:pt x="1820189" y="171272"/>
                  </a:lnTo>
                  <a:lnTo>
                    <a:pt x="1822030" y="171272"/>
                  </a:lnTo>
                  <a:lnTo>
                    <a:pt x="1940687" y="685927"/>
                  </a:lnTo>
                  <a:lnTo>
                    <a:pt x="2198497" y="685927"/>
                  </a:lnTo>
                  <a:lnTo>
                    <a:pt x="2234895" y="514680"/>
                  </a:lnTo>
                  <a:lnTo>
                    <a:pt x="2341346" y="13944"/>
                  </a:lnTo>
                  <a:close/>
                </a:path>
                <a:path w="3693159" h="700405">
                  <a:moveTo>
                    <a:pt x="3024949" y="685927"/>
                  </a:moveTo>
                  <a:lnTo>
                    <a:pt x="3001048" y="554685"/>
                  </a:lnTo>
                  <a:lnTo>
                    <a:pt x="2977324" y="424395"/>
                  </a:lnTo>
                  <a:lnTo>
                    <a:pt x="2926461" y="145148"/>
                  </a:lnTo>
                  <a:lnTo>
                    <a:pt x="2902572" y="13944"/>
                  </a:lnTo>
                  <a:lnTo>
                    <a:pt x="2779877" y="13944"/>
                  </a:lnTo>
                  <a:lnTo>
                    <a:pt x="2779877" y="424395"/>
                  </a:lnTo>
                  <a:lnTo>
                    <a:pt x="2600248" y="424395"/>
                  </a:lnTo>
                  <a:lnTo>
                    <a:pt x="2750858" y="145148"/>
                  </a:lnTo>
                  <a:lnTo>
                    <a:pt x="2753639" y="145148"/>
                  </a:lnTo>
                  <a:lnTo>
                    <a:pt x="2779877" y="424395"/>
                  </a:lnTo>
                  <a:lnTo>
                    <a:pt x="2779877" y="13944"/>
                  </a:lnTo>
                  <a:lnTo>
                    <a:pt x="2675471" y="13944"/>
                  </a:lnTo>
                  <a:lnTo>
                    <a:pt x="2267343" y="685927"/>
                  </a:lnTo>
                  <a:lnTo>
                    <a:pt x="2453513" y="685927"/>
                  </a:lnTo>
                  <a:lnTo>
                    <a:pt x="2525153" y="554685"/>
                  </a:lnTo>
                  <a:lnTo>
                    <a:pt x="2797873" y="554685"/>
                  </a:lnTo>
                  <a:lnTo>
                    <a:pt x="2814612" y="685927"/>
                  </a:lnTo>
                  <a:lnTo>
                    <a:pt x="3024949" y="685927"/>
                  </a:lnTo>
                  <a:close/>
                </a:path>
                <a:path w="3693159" h="700405">
                  <a:moveTo>
                    <a:pt x="3424669" y="13944"/>
                  </a:moveTo>
                  <a:lnTo>
                    <a:pt x="3238538" y="13944"/>
                  </a:lnTo>
                  <a:lnTo>
                    <a:pt x="3095663" y="685927"/>
                  </a:lnTo>
                  <a:lnTo>
                    <a:pt x="3281819" y="685927"/>
                  </a:lnTo>
                  <a:lnTo>
                    <a:pt x="3424669" y="13944"/>
                  </a:lnTo>
                  <a:close/>
                </a:path>
                <a:path w="3693159" h="700405">
                  <a:moveTo>
                    <a:pt x="3692918" y="660984"/>
                  </a:moveTo>
                  <a:lnTo>
                    <a:pt x="3494570" y="660984"/>
                  </a:lnTo>
                  <a:lnTo>
                    <a:pt x="3494570" y="685812"/>
                  </a:lnTo>
                  <a:lnTo>
                    <a:pt x="3692918" y="685812"/>
                  </a:lnTo>
                  <a:lnTo>
                    <a:pt x="3692918" y="660984"/>
                  </a:lnTo>
                  <a:close/>
                </a:path>
                <a:path w="3693159" h="700405">
                  <a:moveTo>
                    <a:pt x="3692918" y="502246"/>
                  </a:moveTo>
                  <a:lnTo>
                    <a:pt x="3494570" y="502246"/>
                  </a:lnTo>
                  <a:lnTo>
                    <a:pt x="3494570" y="527050"/>
                  </a:lnTo>
                  <a:lnTo>
                    <a:pt x="3692918" y="527050"/>
                  </a:lnTo>
                  <a:lnTo>
                    <a:pt x="3692918" y="502246"/>
                  </a:lnTo>
                  <a:close/>
                </a:path>
                <a:path w="3693159" h="700405">
                  <a:moveTo>
                    <a:pt x="3692918" y="337540"/>
                  </a:moveTo>
                  <a:lnTo>
                    <a:pt x="3494570" y="337540"/>
                  </a:lnTo>
                  <a:lnTo>
                    <a:pt x="3494570" y="362356"/>
                  </a:lnTo>
                  <a:lnTo>
                    <a:pt x="3692918" y="362356"/>
                  </a:lnTo>
                  <a:lnTo>
                    <a:pt x="3692918" y="337540"/>
                  </a:lnTo>
                  <a:close/>
                </a:path>
                <a:path w="3693159" h="700405">
                  <a:moveTo>
                    <a:pt x="3692918" y="175044"/>
                  </a:moveTo>
                  <a:lnTo>
                    <a:pt x="3494570" y="175044"/>
                  </a:lnTo>
                  <a:lnTo>
                    <a:pt x="3494570" y="199898"/>
                  </a:lnTo>
                  <a:lnTo>
                    <a:pt x="3692918" y="199898"/>
                  </a:lnTo>
                  <a:lnTo>
                    <a:pt x="3692918" y="175044"/>
                  </a:lnTo>
                  <a:close/>
                </a:path>
                <a:path w="3693159" h="700405">
                  <a:moveTo>
                    <a:pt x="3692918" y="16789"/>
                  </a:moveTo>
                  <a:lnTo>
                    <a:pt x="3494570" y="16789"/>
                  </a:lnTo>
                  <a:lnTo>
                    <a:pt x="3494570" y="41592"/>
                  </a:lnTo>
                  <a:lnTo>
                    <a:pt x="3692918" y="41592"/>
                  </a:lnTo>
                  <a:lnTo>
                    <a:pt x="3692918" y="16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6" name="Retângulo 65">
            <a:extLst>
              <a:ext uri="{FF2B5EF4-FFF2-40B4-BE49-F238E27FC236}">
                <a16:creationId xmlns:a16="http://schemas.microsoft.com/office/drawing/2014/main" id="{17684E77-D76F-4F6F-8C11-B315C45EA091}"/>
              </a:ext>
            </a:extLst>
          </p:cNvPr>
          <p:cNvSpPr/>
          <p:nvPr/>
        </p:nvSpPr>
        <p:spPr>
          <a:xfrm>
            <a:off x="1393024" y="4459637"/>
            <a:ext cx="18242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Sintaxe:</a:t>
            </a:r>
          </a:p>
        </p:txBody>
      </p:sp>
      <p:sp>
        <p:nvSpPr>
          <p:cNvPr id="67" name="Retângulo 66">
            <a:extLst>
              <a:ext uri="{FF2B5EF4-FFF2-40B4-BE49-F238E27FC236}">
                <a16:creationId xmlns:a16="http://schemas.microsoft.com/office/drawing/2014/main" id="{CD79B7F5-8FEE-47B3-A73D-56A2F33C6DC1}"/>
              </a:ext>
            </a:extLst>
          </p:cNvPr>
          <p:cNvSpPr/>
          <p:nvPr/>
        </p:nvSpPr>
        <p:spPr>
          <a:xfrm>
            <a:off x="1365250" y="2616855"/>
            <a:ext cx="16230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É possível também fazer com que o </a:t>
            </a:r>
            <a:r>
              <a:rPr lang="pt-BR" sz="2800" dirty="0" err="1">
                <a:solidFill>
                  <a:schemeClr val="bg1"/>
                </a:solidFill>
              </a:rPr>
              <a:t>while</a:t>
            </a:r>
            <a:r>
              <a:rPr lang="pt-BR" sz="2800" dirty="0">
                <a:solidFill>
                  <a:schemeClr val="bg1"/>
                </a:solidFill>
              </a:rPr>
              <a:t> execute ao menos uma vez seu bloco de código antes da verificação.</a:t>
            </a:r>
          </a:p>
        </p:txBody>
      </p:sp>
      <p:sp>
        <p:nvSpPr>
          <p:cNvPr id="68" name="Retângulo 67">
            <a:extLst>
              <a:ext uri="{FF2B5EF4-FFF2-40B4-BE49-F238E27FC236}">
                <a16:creationId xmlns:a16="http://schemas.microsoft.com/office/drawing/2014/main" id="{091B8C05-C5D7-457F-948A-D9C28409E16A}"/>
              </a:ext>
            </a:extLst>
          </p:cNvPr>
          <p:cNvSpPr/>
          <p:nvPr/>
        </p:nvSpPr>
        <p:spPr>
          <a:xfrm>
            <a:off x="1410804" y="5129321"/>
            <a:ext cx="1345508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dirty="0">
                <a:solidFill>
                  <a:srgbClr val="569CD6"/>
                </a:solidFill>
                <a:latin typeface="Consolas" panose="020B0609020204030204" pitchFamily="49" charset="0"/>
              </a:rPr>
              <a:t>do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   </a:t>
            </a:r>
          </a:p>
          <a:p>
            <a:r>
              <a:rPr lang="pt-BR" sz="3600" dirty="0">
                <a:solidFill>
                  <a:schemeClr val="accent3"/>
                </a:solidFill>
                <a:latin typeface="Consolas" panose="020B0609020204030204" pitchFamily="49" charset="0"/>
              </a:rPr>
              <a:t>	//</a:t>
            </a:r>
            <a:r>
              <a:rPr lang="pt-BR" sz="3600" dirty="0" err="1">
                <a:solidFill>
                  <a:schemeClr val="accent3"/>
                </a:solidFill>
                <a:latin typeface="Consolas" panose="020B0609020204030204" pitchFamily="49" charset="0"/>
              </a:rPr>
              <a:t>codigo</a:t>
            </a:r>
            <a:endParaRPr lang="pt-BR" sz="3600" dirty="0">
              <a:solidFill>
                <a:schemeClr val="accent3"/>
              </a:solidFill>
              <a:latin typeface="Consolas" panose="020B0609020204030204" pitchFamily="49" charset="0"/>
            </a:endParaRPr>
          </a:p>
          <a:p>
            <a:endParaRPr lang="pt-BR" sz="3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} </a:t>
            </a:r>
            <a:r>
              <a:rPr lang="pt-BR" sz="3600" dirty="0" err="1">
                <a:solidFill>
                  <a:srgbClr val="569CD6"/>
                </a:solidFill>
                <a:latin typeface="Consolas" panose="020B0609020204030204" pitchFamily="49" charset="0"/>
              </a:rPr>
              <a:t>while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pt-BR" sz="3600" dirty="0" err="1">
                <a:solidFill>
                  <a:srgbClr val="C8C8C8"/>
                </a:solidFill>
                <a:latin typeface="Consolas" panose="020B0609020204030204" pitchFamily="49" charset="0"/>
              </a:rPr>
              <a:t>condicao</a:t>
            </a:r>
            <a:r>
              <a:rPr lang="pt-BR" sz="3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endParaRPr lang="pt-BR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074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0104100" cy="11308556"/>
            <a:chOff x="0" y="0"/>
            <a:chExt cx="20104100" cy="11308556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100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2912068" y="4985450"/>
              <a:ext cx="5242560" cy="1337945"/>
            </a:xfrm>
            <a:custGeom>
              <a:avLst/>
              <a:gdLst/>
              <a:ahLst/>
              <a:cxnLst/>
              <a:rect l="l" t="t" r="r" b="b"/>
              <a:pathLst>
                <a:path w="5242559" h="1337945">
                  <a:moveTo>
                    <a:pt x="5242028" y="0"/>
                  </a:moveTo>
                  <a:lnTo>
                    <a:pt x="0" y="0"/>
                  </a:lnTo>
                  <a:lnTo>
                    <a:pt x="0" y="1337655"/>
                  </a:lnTo>
                  <a:lnTo>
                    <a:pt x="5242028" y="1337655"/>
                  </a:lnTo>
                  <a:lnTo>
                    <a:pt x="5242028" y="0"/>
                  </a:lnTo>
                  <a:close/>
                </a:path>
              </a:pathLst>
            </a:custGeom>
            <a:solidFill>
              <a:srgbClr val="E2101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911983" y="5156523"/>
              <a:ext cx="5242560" cy="993775"/>
            </a:xfrm>
            <a:custGeom>
              <a:avLst/>
              <a:gdLst/>
              <a:ahLst/>
              <a:cxnLst/>
              <a:rect l="l" t="t" r="r" b="b"/>
              <a:pathLst>
                <a:path w="5242559" h="993775">
                  <a:moveTo>
                    <a:pt x="281571" y="938250"/>
                  </a:moveTo>
                  <a:lnTo>
                    <a:pt x="0" y="938250"/>
                  </a:lnTo>
                  <a:lnTo>
                    <a:pt x="0" y="973455"/>
                  </a:lnTo>
                  <a:lnTo>
                    <a:pt x="281571" y="973455"/>
                  </a:lnTo>
                  <a:lnTo>
                    <a:pt x="281571" y="938250"/>
                  </a:lnTo>
                  <a:close/>
                </a:path>
                <a:path w="5242559" h="993775">
                  <a:moveTo>
                    <a:pt x="281571" y="712901"/>
                  </a:moveTo>
                  <a:lnTo>
                    <a:pt x="0" y="712901"/>
                  </a:lnTo>
                  <a:lnTo>
                    <a:pt x="0" y="748106"/>
                  </a:lnTo>
                  <a:lnTo>
                    <a:pt x="281571" y="748106"/>
                  </a:lnTo>
                  <a:lnTo>
                    <a:pt x="281571" y="712901"/>
                  </a:lnTo>
                  <a:close/>
                </a:path>
                <a:path w="5242559" h="993775">
                  <a:moveTo>
                    <a:pt x="281571" y="479120"/>
                  </a:moveTo>
                  <a:lnTo>
                    <a:pt x="0" y="479120"/>
                  </a:lnTo>
                  <a:lnTo>
                    <a:pt x="0" y="514324"/>
                  </a:lnTo>
                  <a:lnTo>
                    <a:pt x="281571" y="514324"/>
                  </a:lnTo>
                  <a:lnTo>
                    <a:pt x="281571" y="479120"/>
                  </a:lnTo>
                  <a:close/>
                </a:path>
                <a:path w="5242559" h="993775">
                  <a:moveTo>
                    <a:pt x="281571" y="248475"/>
                  </a:moveTo>
                  <a:lnTo>
                    <a:pt x="0" y="248475"/>
                  </a:lnTo>
                  <a:lnTo>
                    <a:pt x="0" y="283730"/>
                  </a:lnTo>
                  <a:lnTo>
                    <a:pt x="281571" y="283730"/>
                  </a:lnTo>
                  <a:lnTo>
                    <a:pt x="281571" y="248475"/>
                  </a:lnTo>
                  <a:close/>
                </a:path>
                <a:path w="5242559" h="993775">
                  <a:moveTo>
                    <a:pt x="281571" y="23812"/>
                  </a:moveTo>
                  <a:lnTo>
                    <a:pt x="0" y="23812"/>
                  </a:lnTo>
                  <a:lnTo>
                    <a:pt x="0" y="59016"/>
                  </a:lnTo>
                  <a:lnTo>
                    <a:pt x="281571" y="59016"/>
                  </a:lnTo>
                  <a:lnTo>
                    <a:pt x="281571" y="23812"/>
                  </a:lnTo>
                  <a:close/>
                </a:path>
                <a:path w="5242559" h="993775">
                  <a:moveTo>
                    <a:pt x="1289888" y="204787"/>
                  </a:moveTo>
                  <a:lnTo>
                    <a:pt x="1287195" y="184924"/>
                  </a:lnTo>
                  <a:lnTo>
                    <a:pt x="1284528" y="165150"/>
                  </a:lnTo>
                  <a:lnTo>
                    <a:pt x="1272222" y="130467"/>
                  </a:lnTo>
                  <a:lnTo>
                    <a:pt x="1229385" y="74917"/>
                  </a:lnTo>
                  <a:lnTo>
                    <a:pt x="1166685" y="36169"/>
                  </a:lnTo>
                  <a:lnTo>
                    <a:pt x="1129525" y="22491"/>
                  </a:lnTo>
                  <a:lnTo>
                    <a:pt x="1089393" y="12280"/>
                  </a:lnTo>
                  <a:lnTo>
                    <a:pt x="1046924" y="5295"/>
                  </a:lnTo>
                  <a:lnTo>
                    <a:pt x="1002792" y="1282"/>
                  </a:lnTo>
                  <a:lnTo>
                    <a:pt x="957656" y="0"/>
                  </a:lnTo>
                  <a:lnTo>
                    <a:pt x="911479" y="1143"/>
                  </a:lnTo>
                  <a:lnTo>
                    <a:pt x="865327" y="4775"/>
                  </a:lnTo>
                  <a:lnTo>
                    <a:pt x="819670" y="11163"/>
                  </a:lnTo>
                  <a:lnTo>
                    <a:pt x="774928" y="20586"/>
                  </a:lnTo>
                  <a:lnTo>
                    <a:pt x="731558" y="33324"/>
                  </a:lnTo>
                  <a:lnTo>
                    <a:pt x="690016" y="49669"/>
                  </a:lnTo>
                  <a:lnTo>
                    <a:pt x="650760" y="69875"/>
                  </a:lnTo>
                  <a:lnTo>
                    <a:pt x="614222" y="94221"/>
                  </a:lnTo>
                  <a:lnTo>
                    <a:pt x="580872" y="123012"/>
                  </a:lnTo>
                  <a:lnTo>
                    <a:pt x="551141" y="156489"/>
                  </a:lnTo>
                  <a:lnTo>
                    <a:pt x="525487" y="194970"/>
                  </a:lnTo>
                  <a:lnTo>
                    <a:pt x="504355" y="238696"/>
                  </a:lnTo>
                  <a:lnTo>
                    <a:pt x="488200" y="287972"/>
                  </a:lnTo>
                  <a:lnTo>
                    <a:pt x="481558" y="338035"/>
                  </a:lnTo>
                  <a:lnTo>
                    <a:pt x="483577" y="384644"/>
                  </a:lnTo>
                  <a:lnTo>
                    <a:pt x="494474" y="427012"/>
                  </a:lnTo>
                  <a:lnTo>
                    <a:pt x="514477" y="464312"/>
                  </a:lnTo>
                  <a:lnTo>
                    <a:pt x="543801" y="495744"/>
                  </a:lnTo>
                  <a:lnTo>
                    <a:pt x="582663" y="520509"/>
                  </a:lnTo>
                  <a:lnTo>
                    <a:pt x="634098" y="542620"/>
                  </a:lnTo>
                  <a:lnTo>
                    <a:pt x="685101" y="560095"/>
                  </a:lnTo>
                  <a:lnTo>
                    <a:pt x="734580" y="574154"/>
                  </a:lnTo>
                  <a:lnTo>
                    <a:pt x="824623" y="597027"/>
                  </a:lnTo>
                  <a:lnTo>
                    <a:pt x="863003" y="608342"/>
                  </a:lnTo>
                  <a:lnTo>
                    <a:pt x="895477" y="621220"/>
                  </a:lnTo>
                  <a:lnTo>
                    <a:pt x="920978" y="636917"/>
                  </a:lnTo>
                  <a:lnTo>
                    <a:pt x="938403" y="656678"/>
                  </a:lnTo>
                  <a:lnTo>
                    <a:pt x="946658" y="681748"/>
                  </a:lnTo>
                  <a:lnTo>
                    <a:pt x="944651" y="713359"/>
                  </a:lnTo>
                  <a:lnTo>
                    <a:pt x="922705" y="754976"/>
                  </a:lnTo>
                  <a:lnTo>
                    <a:pt x="882992" y="784707"/>
                  </a:lnTo>
                  <a:lnTo>
                    <a:pt x="834351" y="802538"/>
                  </a:lnTo>
                  <a:lnTo>
                    <a:pt x="785672" y="808482"/>
                  </a:lnTo>
                  <a:lnTo>
                    <a:pt x="733640" y="802678"/>
                  </a:lnTo>
                  <a:lnTo>
                    <a:pt x="692861" y="785520"/>
                  </a:lnTo>
                  <a:lnTo>
                    <a:pt x="665060" y="757402"/>
                  </a:lnTo>
                  <a:lnTo>
                    <a:pt x="651979" y="718680"/>
                  </a:lnTo>
                  <a:lnTo>
                    <a:pt x="655332" y="669772"/>
                  </a:lnTo>
                  <a:lnTo>
                    <a:pt x="391109" y="669772"/>
                  </a:lnTo>
                  <a:lnTo>
                    <a:pt x="383362" y="726135"/>
                  </a:lnTo>
                  <a:lnTo>
                    <a:pt x="383374" y="775970"/>
                  </a:lnTo>
                  <a:lnTo>
                    <a:pt x="390588" y="819632"/>
                  </a:lnTo>
                  <a:lnTo>
                    <a:pt x="404507" y="857453"/>
                  </a:lnTo>
                  <a:lnTo>
                    <a:pt x="450291" y="917028"/>
                  </a:lnTo>
                  <a:lnTo>
                    <a:pt x="481114" y="939482"/>
                  </a:lnTo>
                  <a:lnTo>
                    <a:pt x="516521" y="957503"/>
                  </a:lnTo>
                  <a:lnTo>
                    <a:pt x="555980" y="971473"/>
                  </a:lnTo>
                  <a:lnTo>
                    <a:pt x="598970" y="981722"/>
                  </a:lnTo>
                  <a:lnTo>
                    <a:pt x="644969" y="988606"/>
                  </a:lnTo>
                  <a:lnTo>
                    <a:pt x="693445" y="992466"/>
                  </a:lnTo>
                  <a:lnTo>
                    <a:pt x="743877" y="993686"/>
                  </a:lnTo>
                  <a:lnTo>
                    <a:pt x="794664" y="991984"/>
                  </a:lnTo>
                  <a:lnTo>
                    <a:pt x="844905" y="986878"/>
                  </a:lnTo>
                  <a:lnTo>
                    <a:pt x="894105" y="978331"/>
                  </a:lnTo>
                  <a:lnTo>
                    <a:pt x="941819" y="966304"/>
                  </a:lnTo>
                  <a:lnTo>
                    <a:pt x="987564" y="950798"/>
                  </a:lnTo>
                  <a:lnTo>
                    <a:pt x="1030846" y="931760"/>
                  </a:lnTo>
                  <a:lnTo>
                    <a:pt x="1071219" y="909167"/>
                  </a:lnTo>
                  <a:lnTo>
                    <a:pt x="1108189" y="883005"/>
                  </a:lnTo>
                  <a:lnTo>
                    <a:pt x="1141298" y="853224"/>
                  </a:lnTo>
                  <a:lnTo>
                    <a:pt x="1170063" y="819823"/>
                  </a:lnTo>
                  <a:lnTo>
                    <a:pt x="1194015" y="782751"/>
                  </a:lnTo>
                  <a:lnTo>
                    <a:pt x="1212672" y="741984"/>
                  </a:lnTo>
                  <a:lnTo>
                    <a:pt x="1225575" y="697509"/>
                  </a:lnTo>
                  <a:lnTo>
                    <a:pt x="1233309" y="642226"/>
                  </a:lnTo>
                  <a:lnTo>
                    <a:pt x="1231950" y="594804"/>
                  </a:lnTo>
                  <a:lnTo>
                    <a:pt x="1222514" y="554507"/>
                  </a:lnTo>
                  <a:lnTo>
                    <a:pt x="1183284" y="492379"/>
                  </a:lnTo>
                  <a:lnTo>
                    <a:pt x="1123530" y="449999"/>
                  </a:lnTo>
                  <a:lnTo>
                    <a:pt x="1088415" y="434390"/>
                  </a:lnTo>
                  <a:lnTo>
                    <a:pt x="1051115" y="421538"/>
                  </a:lnTo>
                  <a:lnTo>
                    <a:pt x="1012647" y="410718"/>
                  </a:lnTo>
                  <a:lnTo>
                    <a:pt x="936078" y="392214"/>
                  </a:lnTo>
                  <a:lnTo>
                    <a:pt x="899960" y="383082"/>
                  </a:lnTo>
                  <a:lnTo>
                    <a:pt x="849528" y="367804"/>
                  </a:lnTo>
                  <a:lnTo>
                    <a:pt x="804138" y="346938"/>
                  </a:lnTo>
                  <a:lnTo>
                    <a:pt x="773887" y="316407"/>
                  </a:lnTo>
                  <a:lnTo>
                    <a:pt x="768934" y="272110"/>
                  </a:lnTo>
                  <a:lnTo>
                    <a:pt x="785317" y="238429"/>
                  </a:lnTo>
                  <a:lnTo>
                    <a:pt x="816013" y="210680"/>
                  </a:lnTo>
                  <a:lnTo>
                    <a:pt x="856195" y="191858"/>
                  </a:lnTo>
                  <a:lnTo>
                    <a:pt x="901052" y="184924"/>
                  </a:lnTo>
                  <a:lnTo>
                    <a:pt x="932332" y="186893"/>
                  </a:lnTo>
                  <a:lnTo>
                    <a:pt x="980084" y="202222"/>
                  </a:lnTo>
                  <a:lnTo>
                    <a:pt x="1008494" y="231711"/>
                  </a:lnTo>
                  <a:lnTo>
                    <a:pt x="1016889" y="273837"/>
                  </a:lnTo>
                  <a:lnTo>
                    <a:pt x="1012901" y="299847"/>
                  </a:lnTo>
                  <a:lnTo>
                    <a:pt x="1277099" y="299847"/>
                  </a:lnTo>
                  <a:lnTo>
                    <a:pt x="1287627" y="249605"/>
                  </a:lnTo>
                  <a:lnTo>
                    <a:pt x="1289888" y="204787"/>
                  </a:lnTo>
                  <a:close/>
                </a:path>
                <a:path w="5242559" h="993775">
                  <a:moveTo>
                    <a:pt x="2244153" y="19761"/>
                  </a:moveTo>
                  <a:lnTo>
                    <a:pt x="1517561" y="19761"/>
                  </a:lnTo>
                  <a:lnTo>
                    <a:pt x="1314792" y="973645"/>
                  </a:lnTo>
                  <a:lnTo>
                    <a:pt x="2041398" y="973645"/>
                  </a:lnTo>
                  <a:lnTo>
                    <a:pt x="2080793" y="788670"/>
                  </a:lnTo>
                  <a:lnTo>
                    <a:pt x="1618399" y="788670"/>
                  </a:lnTo>
                  <a:lnTo>
                    <a:pt x="1661350" y="586536"/>
                  </a:lnTo>
                  <a:lnTo>
                    <a:pt x="2086737" y="586536"/>
                  </a:lnTo>
                  <a:lnTo>
                    <a:pt x="2125903" y="401612"/>
                  </a:lnTo>
                  <a:lnTo>
                    <a:pt x="1700504" y="401612"/>
                  </a:lnTo>
                  <a:lnTo>
                    <a:pt x="1742351" y="204736"/>
                  </a:lnTo>
                  <a:lnTo>
                    <a:pt x="2204758" y="204736"/>
                  </a:lnTo>
                  <a:lnTo>
                    <a:pt x="2244153" y="19761"/>
                  </a:lnTo>
                  <a:close/>
                </a:path>
                <a:path w="5242559" h="993775">
                  <a:moveTo>
                    <a:pt x="3323475" y="19761"/>
                  </a:moveTo>
                  <a:lnTo>
                    <a:pt x="3085681" y="19761"/>
                  </a:lnTo>
                  <a:lnTo>
                    <a:pt x="2935084" y="727875"/>
                  </a:lnTo>
                  <a:lnTo>
                    <a:pt x="2931998" y="730554"/>
                  </a:lnTo>
                  <a:lnTo>
                    <a:pt x="2816326" y="243078"/>
                  </a:lnTo>
                  <a:lnTo>
                    <a:pt x="2763329" y="19761"/>
                  </a:lnTo>
                  <a:lnTo>
                    <a:pt x="2393416" y="19761"/>
                  </a:lnTo>
                  <a:lnTo>
                    <a:pt x="2190648" y="973645"/>
                  </a:lnTo>
                  <a:lnTo>
                    <a:pt x="2428443" y="973645"/>
                  </a:lnTo>
                  <a:lnTo>
                    <a:pt x="2583700" y="243078"/>
                  </a:lnTo>
                  <a:lnTo>
                    <a:pt x="2586329" y="243078"/>
                  </a:lnTo>
                  <a:lnTo>
                    <a:pt x="2754757" y="973645"/>
                  </a:lnTo>
                  <a:lnTo>
                    <a:pt x="3120707" y="973645"/>
                  </a:lnTo>
                  <a:lnTo>
                    <a:pt x="3172383" y="730554"/>
                  </a:lnTo>
                  <a:lnTo>
                    <a:pt x="3323475" y="19761"/>
                  </a:lnTo>
                  <a:close/>
                </a:path>
                <a:path w="5242559" h="993775">
                  <a:moveTo>
                    <a:pt x="4293857" y="973645"/>
                  </a:moveTo>
                  <a:lnTo>
                    <a:pt x="4259923" y="787361"/>
                  </a:lnTo>
                  <a:lnTo>
                    <a:pt x="4226242" y="602399"/>
                  </a:lnTo>
                  <a:lnTo>
                    <a:pt x="4154043" y="206019"/>
                  </a:lnTo>
                  <a:lnTo>
                    <a:pt x="4120121" y="19761"/>
                  </a:lnTo>
                  <a:lnTo>
                    <a:pt x="3945966" y="19761"/>
                  </a:lnTo>
                  <a:lnTo>
                    <a:pt x="3945966" y="602399"/>
                  </a:lnTo>
                  <a:lnTo>
                    <a:pt x="3690988" y="602399"/>
                  </a:lnTo>
                  <a:lnTo>
                    <a:pt x="3904780" y="206019"/>
                  </a:lnTo>
                  <a:lnTo>
                    <a:pt x="3908729" y="206019"/>
                  </a:lnTo>
                  <a:lnTo>
                    <a:pt x="3945966" y="602399"/>
                  </a:lnTo>
                  <a:lnTo>
                    <a:pt x="3945966" y="19761"/>
                  </a:lnTo>
                  <a:lnTo>
                    <a:pt x="3797770" y="19761"/>
                  </a:lnTo>
                  <a:lnTo>
                    <a:pt x="3218446" y="973645"/>
                  </a:lnTo>
                  <a:lnTo>
                    <a:pt x="3482695" y="973645"/>
                  </a:lnTo>
                  <a:lnTo>
                    <a:pt x="3584397" y="787361"/>
                  </a:lnTo>
                  <a:lnTo>
                    <a:pt x="3971506" y="787361"/>
                  </a:lnTo>
                  <a:lnTo>
                    <a:pt x="3995280" y="973645"/>
                  </a:lnTo>
                  <a:lnTo>
                    <a:pt x="4293857" y="973645"/>
                  </a:lnTo>
                  <a:close/>
                </a:path>
                <a:path w="5242559" h="993775">
                  <a:moveTo>
                    <a:pt x="4861230" y="19761"/>
                  </a:moveTo>
                  <a:lnTo>
                    <a:pt x="4597044" y="19761"/>
                  </a:lnTo>
                  <a:lnTo>
                    <a:pt x="4394225" y="973645"/>
                  </a:lnTo>
                  <a:lnTo>
                    <a:pt x="4658461" y="973645"/>
                  </a:lnTo>
                  <a:lnTo>
                    <a:pt x="4861230" y="19761"/>
                  </a:lnTo>
                  <a:close/>
                </a:path>
                <a:path w="5242559" h="993775">
                  <a:moveTo>
                    <a:pt x="5242026" y="938250"/>
                  </a:moveTo>
                  <a:lnTo>
                    <a:pt x="4960455" y="938250"/>
                  </a:lnTo>
                  <a:lnTo>
                    <a:pt x="4960455" y="973455"/>
                  </a:lnTo>
                  <a:lnTo>
                    <a:pt x="5242026" y="973455"/>
                  </a:lnTo>
                  <a:lnTo>
                    <a:pt x="5242026" y="938250"/>
                  </a:lnTo>
                  <a:close/>
                </a:path>
                <a:path w="5242559" h="993775">
                  <a:moveTo>
                    <a:pt x="5242026" y="712901"/>
                  </a:moveTo>
                  <a:lnTo>
                    <a:pt x="4960455" y="712901"/>
                  </a:lnTo>
                  <a:lnTo>
                    <a:pt x="4960455" y="748106"/>
                  </a:lnTo>
                  <a:lnTo>
                    <a:pt x="5242026" y="748106"/>
                  </a:lnTo>
                  <a:lnTo>
                    <a:pt x="5242026" y="712901"/>
                  </a:lnTo>
                  <a:close/>
                </a:path>
                <a:path w="5242559" h="993775">
                  <a:moveTo>
                    <a:pt x="5242026" y="479120"/>
                  </a:moveTo>
                  <a:lnTo>
                    <a:pt x="4960455" y="479120"/>
                  </a:lnTo>
                  <a:lnTo>
                    <a:pt x="4960455" y="514324"/>
                  </a:lnTo>
                  <a:lnTo>
                    <a:pt x="5242026" y="514324"/>
                  </a:lnTo>
                  <a:lnTo>
                    <a:pt x="5242026" y="479120"/>
                  </a:lnTo>
                  <a:close/>
                </a:path>
                <a:path w="5242559" h="993775">
                  <a:moveTo>
                    <a:pt x="5242026" y="248475"/>
                  </a:moveTo>
                  <a:lnTo>
                    <a:pt x="4960455" y="248475"/>
                  </a:lnTo>
                  <a:lnTo>
                    <a:pt x="4960455" y="283730"/>
                  </a:lnTo>
                  <a:lnTo>
                    <a:pt x="5242026" y="283730"/>
                  </a:lnTo>
                  <a:lnTo>
                    <a:pt x="5242026" y="248475"/>
                  </a:lnTo>
                  <a:close/>
                </a:path>
                <a:path w="5242559" h="993775">
                  <a:moveTo>
                    <a:pt x="5242026" y="23812"/>
                  </a:moveTo>
                  <a:lnTo>
                    <a:pt x="4960455" y="23812"/>
                  </a:lnTo>
                  <a:lnTo>
                    <a:pt x="4960455" y="59016"/>
                  </a:lnTo>
                  <a:lnTo>
                    <a:pt x="5242026" y="59016"/>
                  </a:lnTo>
                  <a:lnTo>
                    <a:pt x="5242026" y="238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235576" y="4635933"/>
            <a:ext cx="511492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25" dirty="0">
                <a:solidFill>
                  <a:srgbClr val="FFFFFF"/>
                </a:solidFill>
              </a:rPr>
              <a:t>DEPARTAMENTO</a:t>
            </a:r>
            <a:r>
              <a:rPr sz="2800" spc="-55" dirty="0">
                <a:solidFill>
                  <a:srgbClr val="FFFFFF"/>
                </a:solidFill>
              </a:rPr>
              <a:t> </a:t>
            </a:r>
            <a:r>
              <a:rPr sz="2800" dirty="0">
                <a:solidFill>
                  <a:srgbClr val="FFFFFF"/>
                </a:solidFill>
              </a:rPr>
              <a:t>REGIONAL</a:t>
            </a:r>
            <a:endParaRPr sz="2800"/>
          </a:p>
        </p:txBody>
      </p:sp>
      <p:sp>
        <p:nvSpPr>
          <p:cNvPr id="7" name="object 7"/>
          <p:cNvSpPr txBox="1"/>
          <p:nvPr/>
        </p:nvSpPr>
        <p:spPr>
          <a:xfrm>
            <a:off x="10231201" y="5107290"/>
            <a:ext cx="6974205" cy="1459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>
              <a:lnSpc>
                <a:spcPts val="3270"/>
              </a:lnSpc>
              <a:spcBef>
                <a:spcPts val="100"/>
              </a:spcBef>
            </a:pPr>
            <a:r>
              <a:rPr sz="2800" b="1" dirty="0">
                <a:solidFill>
                  <a:srgbClr val="FFFFFF"/>
                </a:solidFill>
                <a:latin typeface="Montserrat ExtraBold"/>
                <a:cs typeface="Montserrat ExtraBold"/>
              </a:rPr>
              <a:t>DE</a:t>
            </a:r>
            <a:r>
              <a:rPr sz="2800" b="1" spc="-30" dirty="0">
                <a:solidFill>
                  <a:srgbClr val="FFFFFF"/>
                </a:solidFill>
                <a:latin typeface="Montserrat ExtraBold"/>
                <a:cs typeface="Montserrat ExtraBold"/>
              </a:rPr>
              <a:t> </a:t>
            </a:r>
            <a:r>
              <a:rPr sz="2800" b="1" spc="-10" dirty="0">
                <a:solidFill>
                  <a:srgbClr val="FFFFFF"/>
                </a:solidFill>
                <a:latin typeface="Montserrat ExtraBold"/>
                <a:cs typeface="Montserrat ExtraBold"/>
              </a:rPr>
              <a:t>SÃO</a:t>
            </a:r>
            <a:r>
              <a:rPr sz="2800" b="1" spc="-25" dirty="0">
                <a:solidFill>
                  <a:srgbClr val="FFFFFF"/>
                </a:solidFill>
                <a:latin typeface="Montserrat ExtraBold"/>
                <a:cs typeface="Montserrat ExtraBold"/>
              </a:rPr>
              <a:t> </a:t>
            </a:r>
            <a:r>
              <a:rPr sz="2800" b="1" spc="-40" dirty="0">
                <a:solidFill>
                  <a:srgbClr val="FFFFFF"/>
                </a:solidFill>
                <a:latin typeface="Montserrat ExtraBold"/>
                <a:cs typeface="Montserrat ExtraBold"/>
              </a:rPr>
              <a:t>PAULO</a:t>
            </a:r>
            <a:endParaRPr sz="2800">
              <a:latin typeface="Montserrat ExtraBold"/>
              <a:cs typeface="Montserrat ExtraBold"/>
            </a:endParaRPr>
          </a:p>
          <a:p>
            <a:pPr marL="12700">
              <a:lnSpc>
                <a:spcPts val="8009"/>
              </a:lnSpc>
            </a:pPr>
            <a:r>
              <a:rPr sz="6750" spc="-25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ww</a:t>
            </a:r>
            <a:r>
              <a:rPr sz="6750" spc="-220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w</a:t>
            </a:r>
            <a:r>
              <a:rPr sz="6750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.s</a:t>
            </a:r>
            <a:r>
              <a:rPr sz="6750" spc="-100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p</a:t>
            </a:r>
            <a:r>
              <a:rPr sz="6750" spc="5" dirty="0">
                <a:solidFill>
                  <a:srgbClr val="FFFFFF"/>
                </a:solidFill>
                <a:latin typeface="Montserrat"/>
                <a:cs typeface="Montserrat"/>
                <a:hlinkClick r:id="rId3"/>
              </a:rPr>
              <a:t>.senai.br</a:t>
            </a:r>
            <a:endParaRPr sz="6750">
              <a:latin typeface="Montserrat"/>
              <a:cs typeface="Montserrat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4154076"/>
            <a:ext cx="20104100" cy="7154545"/>
            <a:chOff x="0" y="4154076"/>
            <a:chExt cx="20104100" cy="7154545"/>
          </a:xfrm>
        </p:grpSpPr>
        <p:sp>
          <p:nvSpPr>
            <p:cNvPr id="9" name="object 9"/>
            <p:cNvSpPr/>
            <p:nvPr/>
          </p:nvSpPr>
          <p:spPr>
            <a:xfrm>
              <a:off x="9201187" y="4154076"/>
              <a:ext cx="0" cy="3001010"/>
            </a:xfrm>
            <a:custGeom>
              <a:avLst/>
              <a:gdLst/>
              <a:ahLst/>
              <a:cxnLst/>
              <a:rect l="l" t="t" r="r" b="b"/>
              <a:pathLst>
                <a:path h="3001009">
                  <a:moveTo>
                    <a:pt x="0" y="3000400"/>
                  </a:moveTo>
                  <a:lnTo>
                    <a:pt x="0" y="0"/>
                  </a:lnTo>
                </a:path>
              </a:pathLst>
            </a:custGeom>
            <a:ln w="2783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11151492"/>
              <a:ext cx="20104100" cy="157480"/>
            </a:xfrm>
            <a:custGeom>
              <a:avLst/>
              <a:gdLst/>
              <a:ahLst/>
              <a:cxnLst/>
              <a:rect l="l" t="t" r="r" b="b"/>
              <a:pathLst>
                <a:path w="20104100" h="157479">
                  <a:moveTo>
                    <a:pt x="20104099" y="0"/>
                  </a:moveTo>
                  <a:lnTo>
                    <a:pt x="0" y="0"/>
                  </a:lnTo>
                  <a:lnTo>
                    <a:pt x="0" y="157063"/>
                  </a:lnTo>
                  <a:lnTo>
                    <a:pt x="20104099" y="157063"/>
                  </a:lnTo>
                  <a:lnTo>
                    <a:pt x="20104099" y="0"/>
                  </a:lnTo>
                  <a:close/>
                </a:path>
              </a:pathLst>
            </a:custGeom>
            <a:solidFill>
              <a:srgbClr val="C127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82C90BF6F131D448E527484C8CE1227" ma:contentTypeVersion="12" ma:contentTypeDescription="Criar um novo documento." ma:contentTypeScope="" ma:versionID="79e1083f8f7df6b098d9839833763852">
  <xsd:schema xmlns:xsd="http://www.w3.org/2001/XMLSchema" xmlns:xs="http://www.w3.org/2001/XMLSchema" xmlns:p="http://schemas.microsoft.com/office/2006/metadata/properties" xmlns:ns2="761627ea-33f3-4494-b25a-8cd6aa0e35a2" xmlns:ns3="ade1c57e-919b-452d-af71-40dd36d53e1d" targetNamespace="http://schemas.microsoft.com/office/2006/metadata/properties" ma:root="true" ma:fieldsID="83c64cabf66ecfd1fc12c79f45af82ee" ns2:_="" ns3:_="">
    <xsd:import namespace="761627ea-33f3-4494-b25a-8cd6aa0e35a2"/>
    <xsd:import namespace="ade1c57e-919b-452d-af71-40dd36d53e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1627ea-33f3-4494-b25a-8cd6aa0e35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m" ma:readOnly="false" ma:fieldId="{5cf76f15-5ced-4ddc-b409-7134ff3c332f}" ma:taxonomyMulti="true" ma:sspId="3bb9e50e-ce22-4fee-9d7c-9dfda410bf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e1c57e-919b-452d-af71-40dd36d53e1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5c9146ae-5e5a-4b7a-b2bc-77258f2dac17}" ma:internalName="TaxCatchAll" ma:showField="CatchAllData" ma:web="ade1c57e-919b-452d-af71-40dd36d53e1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61627ea-33f3-4494-b25a-8cd6aa0e35a2">
      <Terms xmlns="http://schemas.microsoft.com/office/infopath/2007/PartnerControls"/>
    </lcf76f155ced4ddcb4097134ff3c332f>
    <TaxCatchAll xmlns="ade1c57e-919b-452d-af71-40dd36d53e1d" xsi:nil="true"/>
  </documentManagement>
</p:properties>
</file>

<file path=customXml/itemProps1.xml><?xml version="1.0" encoding="utf-8"?>
<ds:datastoreItem xmlns:ds="http://schemas.openxmlformats.org/officeDocument/2006/customXml" ds:itemID="{65F35E67-04E6-4922-B19E-6681FBF95DE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02B9129-1586-4AEC-9C2F-99214B8240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1627ea-33f3-4494-b25a-8cd6aa0e35a2"/>
    <ds:schemaRef ds:uri="ade1c57e-919b-452d-af71-40dd36d53e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A42D19-56A1-4D0B-AB84-67451006DC5A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http://purl.org/dc/dcmitype/"/>
    <ds:schemaRef ds:uri="ade1c57e-919b-452d-af71-40dd36d53e1d"/>
    <ds:schemaRef ds:uri="761627ea-33f3-4494-b25a-8cd6aa0e35a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827</TotalTime>
  <Words>389</Words>
  <Application>Microsoft Office PowerPoint</Application>
  <PresentationFormat>Personalizar</PresentationFormat>
  <Paragraphs>43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Montserrat</vt:lpstr>
      <vt:lpstr>Montserrat ExtraBold</vt:lpstr>
      <vt:lpstr>Montserrat Light</vt:lpstr>
      <vt:lpstr>Calibri</vt:lpstr>
      <vt:lpstr>Consolas</vt:lpstr>
      <vt:lpstr>Arial</vt:lpstr>
      <vt:lpstr>Office Theme</vt:lpstr>
      <vt:lpstr>Apresentação do PowerPoint</vt:lpstr>
      <vt:lpstr>Apresentação do PowerPoint</vt:lpstr>
      <vt:lpstr>Laço contado</vt:lpstr>
      <vt:lpstr>Laço contado – Laço for(Para)</vt:lpstr>
      <vt:lpstr>Laço condicional</vt:lpstr>
      <vt:lpstr>Laço condicional – While  (enquanto)</vt:lpstr>
      <vt:lpstr>Laço condicional – Do While (faça  enquanto)</vt:lpstr>
      <vt:lpstr>DEPARTAMENTO REGIONAL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template_ppt_senaisp</dc:title>
  <dc:creator>carlos</dc:creator>
  <cp:lastModifiedBy>Samanta Melissa Do Nascimento</cp:lastModifiedBy>
  <cp:revision>45</cp:revision>
  <dcterms:created xsi:type="dcterms:W3CDTF">2021-08-24T16:20:14Z</dcterms:created>
  <dcterms:modified xsi:type="dcterms:W3CDTF">2024-05-21T12:30:40Z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2021-08-24T00:00:00Z</vt:filetime>
  </property>
  <property fmtid="{D5CDD505-2E9C-101B-9397-08002B2CF9AE}" pid="3" name="Creator">
    <vt:lpwstr>Adobe Illustrator 25.2 (Windows)</vt:lpwstr>
  </property>
  <property fmtid="{D5CDD505-2E9C-101B-9397-08002B2CF9AE}" pid="4" name="LastSaved">
    <vt:filetime>2021-08-24T00:00:00Z</vt:filetime>
  </property>
  <property fmtid="{D5CDD505-2E9C-101B-9397-08002B2CF9AE}" pid="5" name="ContentTypeId">
    <vt:lpwstr>0x010100682C90BF6F131D448E527484C8CE1227</vt:lpwstr>
  </property>
</Properties>
</file>